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4" r:id="rId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  <a:srgbClr val="009999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07/relationships/hdphoto" Target="../media/hdphoto2.wdp"/><Relationship Id="rId1" Type="http://schemas.openxmlformats.org/officeDocument/2006/relationships/image" Target="../media/image12.png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07/relationships/hdphoto" Target="../media/hdphoto2.wdp"/><Relationship Id="rId1" Type="http://schemas.openxmlformats.org/officeDocument/2006/relationships/image" Target="../media/image12.png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748D1B-78E9-4CAB-8B0C-7900A8E97119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5806D35-921C-4756-BCE4-66C9B6F7D795}">
      <dgm:prSet phldrT="[Texto]" custT="1"/>
      <dgm:spPr>
        <a:solidFill>
          <a:srgbClr val="00B0F0"/>
        </a:solidFill>
        <a:ln>
          <a:solidFill>
            <a:srgbClr val="0099CC"/>
          </a:solidFill>
        </a:ln>
      </dgm:spPr>
      <dgm:t>
        <a:bodyPr/>
        <a:lstStyle/>
        <a:p>
          <a:r>
            <a:rPr lang="es-ES" sz="2400" dirty="0">
              <a:latin typeface="Segoe UI Light" panose="020B0502040204020203" pitchFamily="34" charset="0"/>
              <a:cs typeface="Segoe UI Light" panose="020B0502040204020203" pitchFamily="34" charset="0"/>
            </a:rPr>
            <a:t>Nuevas Publicaciones</a:t>
          </a:r>
        </a:p>
      </dgm:t>
    </dgm:pt>
    <dgm:pt modelId="{E4847FE0-D525-4D83-812B-1EEA4C8DE8EE}" type="parTrans" cxnId="{3218A0E1-2CFD-4BA4-8837-957FF5E86D7C}">
      <dgm:prSet/>
      <dgm:spPr/>
      <dgm:t>
        <a:bodyPr/>
        <a:lstStyle/>
        <a:p>
          <a:endParaRPr lang="es-ES"/>
        </a:p>
      </dgm:t>
    </dgm:pt>
    <dgm:pt modelId="{FAFBAA17-B1C3-4BDA-8019-E313888E9990}" type="sibTrans" cxnId="{3218A0E1-2CFD-4BA4-8837-957FF5E86D7C}">
      <dgm:prSet/>
      <dgm:spPr/>
      <dgm:t>
        <a:bodyPr/>
        <a:lstStyle/>
        <a:p>
          <a:endParaRPr lang="es-ES"/>
        </a:p>
      </dgm:t>
    </dgm:pt>
    <dgm:pt modelId="{464C950D-DC24-4D8A-B0B6-CFCAA097EB35}">
      <dgm:prSet phldrT="[Texto]" custT="1"/>
      <dgm:spPr>
        <a:solidFill>
          <a:srgbClr val="00B0F0"/>
        </a:solidFill>
      </dgm:spPr>
      <dgm:t>
        <a:bodyPr/>
        <a:lstStyle/>
        <a:p>
          <a:r>
            <a:rPr lang="es-ES" sz="2400" dirty="0">
              <a:latin typeface="Segoe UI Light" panose="020B0502040204020203" pitchFamily="34" charset="0"/>
              <a:cs typeface="Segoe UI Light" panose="020B0502040204020203" pitchFamily="34" charset="0"/>
            </a:rPr>
            <a:t>Plataforma de Contenidos</a:t>
          </a:r>
        </a:p>
      </dgm:t>
    </dgm:pt>
    <dgm:pt modelId="{BB5CB14D-424A-4F19-A3BD-679CA2228A0F}" type="parTrans" cxnId="{B2F553B9-9A42-4029-A81D-41F840678A74}">
      <dgm:prSet/>
      <dgm:spPr/>
      <dgm:t>
        <a:bodyPr/>
        <a:lstStyle/>
        <a:p>
          <a:endParaRPr lang="es-ES"/>
        </a:p>
      </dgm:t>
    </dgm:pt>
    <dgm:pt modelId="{77941660-3AD2-4AB9-AD98-26F737F23F98}" type="sibTrans" cxnId="{B2F553B9-9A42-4029-A81D-41F840678A74}">
      <dgm:prSet/>
      <dgm:spPr/>
      <dgm:t>
        <a:bodyPr/>
        <a:lstStyle/>
        <a:p>
          <a:endParaRPr lang="es-ES"/>
        </a:p>
      </dgm:t>
    </dgm:pt>
    <dgm:pt modelId="{E2D4CE2A-F854-4C1E-B5B6-29B82E052D6F}">
      <dgm:prSet phldrT="[Texto]" custT="1"/>
      <dgm:spPr>
        <a:solidFill>
          <a:schemeClr val="bg1"/>
        </a:solidFill>
      </dgm:spPr>
      <dgm:t>
        <a:bodyPr/>
        <a:lstStyle/>
        <a:p>
          <a:r>
            <a: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Business &amp; </a:t>
          </a:r>
          <a:r>
            <a:rPr lang="es-ES" sz="2400" dirty="0" err="1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Services</a:t>
          </a:r>
          <a:endParaRPr lang="es-ES" sz="2400" dirty="0">
            <a:solidFill>
              <a:schemeClr val="tx1">
                <a:lumMod val="65000"/>
                <a:lumOff val="35000"/>
              </a:schemeClr>
            </a:solidFill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F9F7DF00-5DDC-4FAF-8FA6-A61C86C2D04D}" type="parTrans" cxnId="{895CC6D8-B483-4983-A31E-EF43EFD1825F}">
      <dgm:prSet/>
      <dgm:spPr/>
      <dgm:t>
        <a:bodyPr/>
        <a:lstStyle/>
        <a:p>
          <a:endParaRPr lang="es-ES"/>
        </a:p>
      </dgm:t>
    </dgm:pt>
    <dgm:pt modelId="{802A07AB-CD06-4149-BCD0-07EE207B038D}" type="sibTrans" cxnId="{895CC6D8-B483-4983-A31E-EF43EFD1825F}">
      <dgm:prSet/>
      <dgm:spPr/>
      <dgm:t>
        <a:bodyPr/>
        <a:lstStyle/>
        <a:p>
          <a:endParaRPr lang="es-ES"/>
        </a:p>
      </dgm:t>
    </dgm:pt>
    <dgm:pt modelId="{3CD2DECF-B6E3-42BA-B69D-3A86AAF2E565}">
      <dgm:prSet phldrT="[Texto]" custT="1"/>
      <dgm:spPr>
        <a:solidFill>
          <a:srgbClr val="00B0F0"/>
        </a:solidFill>
        <a:ln>
          <a:solidFill>
            <a:srgbClr val="0099CC"/>
          </a:solidFill>
        </a:ln>
      </dgm:spPr>
      <dgm:t>
        <a:bodyPr/>
        <a:lstStyle/>
        <a:p>
          <a:r>
            <a:rPr lang="es-ES" sz="1800" dirty="0">
              <a:latin typeface="Segoe UI Light" panose="020B0502040204020203" pitchFamily="34" charset="0"/>
              <a:cs typeface="Segoe UI Light" panose="020B0502040204020203" pitchFamily="34" charset="0"/>
            </a:rPr>
            <a:t>Presentación de las </a:t>
          </a:r>
          <a:r>
            <a:rPr lang="es-ES" sz="1800">
              <a:latin typeface="Segoe UI Light" panose="020B0502040204020203" pitchFamily="34" charset="0"/>
              <a:cs typeface="Segoe UI Light" panose="020B0502040204020203" pitchFamily="34" charset="0"/>
            </a:rPr>
            <a:t>nuevas publicaciones </a:t>
          </a:r>
          <a:r>
            <a:rPr lang="es-ES" sz="1800" dirty="0">
              <a:latin typeface="Segoe UI Light" panose="020B0502040204020203" pitchFamily="34" charset="0"/>
              <a:cs typeface="Segoe UI Light" panose="020B0502040204020203" pitchFamily="34" charset="0"/>
            </a:rPr>
            <a:t>de ValentinBook Publishing</a:t>
          </a:r>
        </a:p>
      </dgm:t>
    </dgm:pt>
    <dgm:pt modelId="{3A197E04-2649-4BCC-9C51-5E78D3EE45F4}" type="parTrans" cxnId="{A4CCE530-844D-4FDD-B8EF-81B85512D007}">
      <dgm:prSet/>
      <dgm:spPr/>
      <dgm:t>
        <a:bodyPr/>
        <a:lstStyle/>
        <a:p>
          <a:endParaRPr lang="es-ES"/>
        </a:p>
      </dgm:t>
    </dgm:pt>
    <dgm:pt modelId="{ECE6D119-E355-4936-9C25-2FD55E413378}" type="sibTrans" cxnId="{A4CCE530-844D-4FDD-B8EF-81B85512D007}">
      <dgm:prSet/>
      <dgm:spPr/>
      <dgm:t>
        <a:bodyPr/>
        <a:lstStyle/>
        <a:p>
          <a:endParaRPr lang="es-ES"/>
        </a:p>
      </dgm:t>
    </dgm:pt>
    <dgm:pt modelId="{449FC258-1DBA-4530-9AF4-F83F96404C7F}">
      <dgm:prSet phldrT="[Texto]"/>
      <dgm:spPr>
        <a:solidFill>
          <a:srgbClr val="00B0F0"/>
        </a:solidFill>
      </dgm:spPr>
      <dgm:t>
        <a:bodyPr/>
        <a:lstStyle/>
        <a:p>
          <a:r>
            <a:rPr lang="es-ES" sz="1800" dirty="0">
              <a:latin typeface="Segoe UI Light" panose="020B0502040204020203" pitchFamily="34" charset="0"/>
              <a:cs typeface="Segoe UI Light" panose="020B0502040204020203" pitchFamily="34" charset="0"/>
            </a:rPr>
            <a:t>Información sobre el lanzamiento de ValentinBook </a:t>
          </a:r>
          <a:r>
            <a:rPr lang="es-ES" sz="1800" dirty="0" err="1">
              <a:latin typeface="Segoe UI Light" panose="020B0502040204020203" pitchFamily="34" charset="0"/>
              <a:cs typeface="Segoe UI Light" panose="020B0502040204020203" pitchFamily="34" charset="0"/>
            </a:rPr>
            <a:t>Platform</a:t>
          </a:r>
          <a:endParaRPr lang="es-ES" sz="18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507D0AE7-F22F-44E8-8E2B-05168CE741FF}" type="parTrans" cxnId="{4FE3A670-CBFF-443A-AC3A-37E48683714B}">
      <dgm:prSet/>
      <dgm:spPr/>
      <dgm:t>
        <a:bodyPr/>
        <a:lstStyle/>
        <a:p>
          <a:endParaRPr lang="es-ES"/>
        </a:p>
      </dgm:t>
    </dgm:pt>
    <dgm:pt modelId="{F214AC03-E5E3-40E7-BC75-5C2AC8504BD2}" type="sibTrans" cxnId="{4FE3A670-CBFF-443A-AC3A-37E48683714B}">
      <dgm:prSet/>
      <dgm:spPr/>
      <dgm:t>
        <a:bodyPr/>
        <a:lstStyle/>
        <a:p>
          <a:endParaRPr lang="es-ES"/>
        </a:p>
      </dgm:t>
    </dgm:pt>
    <dgm:pt modelId="{D2CBC5B3-AE86-46EB-9BB0-E5E67E042287}">
      <dgm:prSet phldrT="[Texto]"/>
      <dgm:spPr>
        <a:solidFill>
          <a:schemeClr val="bg1"/>
        </a:solidFill>
      </dgm:spPr>
      <dgm:t>
        <a:bodyPr/>
        <a:lstStyle/>
        <a:p>
          <a:r>
            <a: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Información sobre nuevas soluciones empresariales.</a:t>
          </a:r>
        </a:p>
      </dgm:t>
    </dgm:pt>
    <dgm:pt modelId="{A13D315A-60E7-4A61-AB98-F6F496F6DAF9}" type="parTrans" cxnId="{F1CAB01E-B58B-4C83-8902-4A8914787B03}">
      <dgm:prSet/>
      <dgm:spPr/>
      <dgm:t>
        <a:bodyPr/>
        <a:lstStyle/>
        <a:p>
          <a:endParaRPr lang="es-ES"/>
        </a:p>
      </dgm:t>
    </dgm:pt>
    <dgm:pt modelId="{DF6956E3-BCB3-484C-A12E-BC9E2DD7FCE6}" type="sibTrans" cxnId="{F1CAB01E-B58B-4C83-8902-4A8914787B03}">
      <dgm:prSet/>
      <dgm:spPr/>
      <dgm:t>
        <a:bodyPr/>
        <a:lstStyle/>
        <a:p>
          <a:endParaRPr lang="es-ES"/>
        </a:p>
      </dgm:t>
    </dgm:pt>
    <dgm:pt modelId="{B9FC69B3-E6B9-4C98-86BA-8B7A751B4A80}" type="pres">
      <dgm:prSet presAssocID="{F7748D1B-78E9-4CAB-8B0C-7900A8E97119}" presName="linearFlow" presStyleCnt="0">
        <dgm:presLayoutVars>
          <dgm:dir/>
          <dgm:resizeHandles val="exact"/>
        </dgm:presLayoutVars>
      </dgm:prSet>
      <dgm:spPr/>
    </dgm:pt>
    <dgm:pt modelId="{7D74CE3A-F595-4BED-9715-3B01F1E19283}" type="pres">
      <dgm:prSet presAssocID="{E5806D35-921C-4756-BCE4-66C9B6F7D795}" presName="composite" presStyleCnt="0"/>
      <dgm:spPr/>
    </dgm:pt>
    <dgm:pt modelId="{7526924A-6F9D-4215-AFAF-D10221CE00A8}" type="pres">
      <dgm:prSet presAssocID="{E5806D35-921C-4756-BCE4-66C9B6F7D795}" presName="imgShp" presStyleLbl="fgImgPlace1" presStyleIdx="0" presStyleCnt="3"/>
      <dgm:spPr>
        <a:prstGeom prst="ellipse">
          <a:avLst/>
        </a:prstGeom>
        <a:solidFill>
          <a:srgbClr val="00B0F0"/>
        </a:solidFill>
        <a:ln w="57150">
          <a:solidFill>
            <a:schemeClr val="bg1"/>
          </a:solidFill>
        </a:ln>
      </dgm:spPr>
    </dgm:pt>
    <dgm:pt modelId="{408A201E-D272-4F68-B6CE-995CE2632F04}" type="pres">
      <dgm:prSet presAssocID="{E5806D35-921C-4756-BCE4-66C9B6F7D795}" presName="txShp" presStyleLbl="node1" presStyleIdx="0" presStyleCnt="3">
        <dgm:presLayoutVars>
          <dgm:bulletEnabled val="1"/>
        </dgm:presLayoutVars>
      </dgm:prSet>
      <dgm:spPr/>
    </dgm:pt>
    <dgm:pt modelId="{A097E148-7113-4107-8DC8-CC7467854133}" type="pres">
      <dgm:prSet presAssocID="{FAFBAA17-B1C3-4BDA-8019-E313888E9990}" presName="spacing" presStyleCnt="0"/>
      <dgm:spPr/>
    </dgm:pt>
    <dgm:pt modelId="{19114D66-4034-4967-AF73-36BFF5EAD163}" type="pres">
      <dgm:prSet presAssocID="{464C950D-DC24-4D8A-B0B6-CFCAA097EB35}" presName="composite" presStyleCnt="0"/>
      <dgm:spPr/>
    </dgm:pt>
    <dgm:pt modelId="{B8BCA064-E066-461D-9A77-D16E63067FA6}" type="pres">
      <dgm:prSet presAssocID="{464C950D-DC24-4D8A-B0B6-CFCAA097EB35}" presName="imgShp" presStyleLbl="fgImgPlace1" presStyleIdx="1" presStyleCnt="3"/>
      <dgm:spPr>
        <a:xfrm>
          <a:off x="1427137" y="1571035"/>
          <a:ext cx="1209266" cy="1209266"/>
        </a:xfrm>
        <a:prstGeom prst="ellipse">
          <a:avLst/>
        </a:prstGeom>
        <a:solidFill>
          <a:srgbClr val="00B0F0"/>
        </a:solidFill>
        <a:ln w="57150" cap="flat" cmpd="sng" algn="ctr">
          <a:solidFill>
            <a:prstClr val="white"/>
          </a:solidFill>
          <a:prstDash val="solid"/>
          <a:miter lim="800000"/>
        </a:ln>
        <a:effectLst/>
      </dgm:spPr>
    </dgm:pt>
    <dgm:pt modelId="{92610B77-2F91-400F-A96C-35EECC0AD95F}" type="pres">
      <dgm:prSet presAssocID="{464C950D-DC24-4D8A-B0B6-CFCAA097EB35}" presName="txShp" presStyleLbl="node1" presStyleIdx="1" presStyleCnt="3">
        <dgm:presLayoutVars>
          <dgm:bulletEnabled val="1"/>
        </dgm:presLayoutVars>
      </dgm:prSet>
      <dgm:spPr/>
    </dgm:pt>
    <dgm:pt modelId="{DFC2C586-7647-4059-AC4C-20869C24272E}" type="pres">
      <dgm:prSet presAssocID="{77941660-3AD2-4AB9-AD98-26F737F23F98}" presName="spacing" presStyleCnt="0"/>
      <dgm:spPr/>
    </dgm:pt>
    <dgm:pt modelId="{8818D463-48BC-412A-98C0-C35335038012}" type="pres">
      <dgm:prSet presAssocID="{E2D4CE2A-F854-4C1E-B5B6-29B82E052D6F}" presName="composite" presStyleCnt="0"/>
      <dgm:spPr/>
    </dgm:pt>
    <dgm:pt modelId="{EC24AD6B-6C44-4EF7-9B97-7AC223279EA3}" type="pres">
      <dgm:prSet presAssocID="{E2D4CE2A-F854-4C1E-B5B6-29B82E052D6F}" presName="imgShp" presStyleLbl="fgImgPlace1" presStyleIdx="2" presStyleCnt="3"/>
      <dgm:spPr>
        <a:xfrm>
          <a:off x="1427137" y="3141277"/>
          <a:ext cx="1209266" cy="1209266"/>
        </a:xfrm>
        <a:prstGeom prst="ellipse">
          <a:avLst/>
        </a:prstGeom>
        <a:solidFill>
          <a:schemeClr val="bg1"/>
        </a:solidFill>
        <a:ln w="57150" cap="flat" cmpd="sng" algn="ctr">
          <a:solidFill>
            <a:srgbClr val="0099CC"/>
          </a:solidFill>
          <a:prstDash val="solid"/>
          <a:miter lim="800000"/>
        </a:ln>
        <a:effectLst/>
      </dgm:spPr>
    </dgm:pt>
    <dgm:pt modelId="{C92C5F9D-438A-4871-903D-7E7944B27A27}" type="pres">
      <dgm:prSet presAssocID="{E2D4CE2A-F854-4C1E-B5B6-29B82E052D6F}" presName="txShp" presStyleLbl="node1" presStyleIdx="2" presStyleCnt="3">
        <dgm:presLayoutVars>
          <dgm:bulletEnabled val="1"/>
        </dgm:presLayoutVars>
      </dgm:prSet>
      <dgm:spPr/>
    </dgm:pt>
  </dgm:ptLst>
  <dgm:cxnLst>
    <dgm:cxn modelId="{F400500A-BB57-4D2F-8FA8-C88646672F52}" type="presOf" srcId="{D2CBC5B3-AE86-46EB-9BB0-E5E67E042287}" destId="{C92C5F9D-438A-4871-903D-7E7944B27A27}" srcOrd="0" destOrd="1" presId="urn:microsoft.com/office/officeart/2005/8/layout/vList3"/>
    <dgm:cxn modelId="{94FF2B0C-93D9-4767-A5DD-A015A19D5144}" type="presOf" srcId="{464C950D-DC24-4D8A-B0B6-CFCAA097EB35}" destId="{92610B77-2F91-400F-A96C-35EECC0AD95F}" srcOrd="0" destOrd="0" presId="urn:microsoft.com/office/officeart/2005/8/layout/vList3"/>
    <dgm:cxn modelId="{F1CAB01E-B58B-4C83-8902-4A8914787B03}" srcId="{E2D4CE2A-F854-4C1E-B5B6-29B82E052D6F}" destId="{D2CBC5B3-AE86-46EB-9BB0-E5E67E042287}" srcOrd="0" destOrd="0" parTransId="{A13D315A-60E7-4A61-AB98-F6F496F6DAF9}" sibTransId="{DF6956E3-BCB3-484C-A12E-BC9E2DD7FCE6}"/>
    <dgm:cxn modelId="{A4CCE530-844D-4FDD-B8EF-81B85512D007}" srcId="{E5806D35-921C-4756-BCE4-66C9B6F7D795}" destId="{3CD2DECF-B6E3-42BA-B69D-3A86AAF2E565}" srcOrd="0" destOrd="0" parTransId="{3A197E04-2649-4BCC-9C51-5E78D3EE45F4}" sibTransId="{ECE6D119-E355-4936-9C25-2FD55E413378}"/>
    <dgm:cxn modelId="{4FE3A670-CBFF-443A-AC3A-37E48683714B}" srcId="{464C950D-DC24-4D8A-B0B6-CFCAA097EB35}" destId="{449FC258-1DBA-4530-9AF4-F83F96404C7F}" srcOrd="0" destOrd="0" parTransId="{507D0AE7-F22F-44E8-8E2B-05168CE741FF}" sibTransId="{F214AC03-E5E3-40E7-BC75-5C2AC8504BD2}"/>
    <dgm:cxn modelId="{B4C9B79F-D0F8-464A-BD4D-715EB3817D99}" type="presOf" srcId="{449FC258-1DBA-4530-9AF4-F83F96404C7F}" destId="{92610B77-2F91-400F-A96C-35EECC0AD95F}" srcOrd="0" destOrd="1" presId="urn:microsoft.com/office/officeart/2005/8/layout/vList3"/>
    <dgm:cxn modelId="{92249BA8-B98A-495C-BBCE-52DEDA5E7907}" type="presOf" srcId="{E2D4CE2A-F854-4C1E-B5B6-29B82E052D6F}" destId="{C92C5F9D-438A-4871-903D-7E7944B27A27}" srcOrd="0" destOrd="0" presId="urn:microsoft.com/office/officeart/2005/8/layout/vList3"/>
    <dgm:cxn modelId="{B2F553B9-9A42-4029-A81D-41F840678A74}" srcId="{F7748D1B-78E9-4CAB-8B0C-7900A8E97119}" destId="{464C950D-DC24-4D8A-B0B6-CFCAA097EB35}" srcOrd="1" destOrd="0" parTransId="{BB5CB14D-424A-4F19-A3BD-679CA2228A0F}" sibTransId="{77941660-3AD2-4AB9-AD98-26F737F23F98}"/>
    <dgm:cxn modelId="{A1B6DAC3-F6B6-4DC9-8EDC-F19EE0CD7A7E}" type="presOf" srcId="{F7748D1B-78E9-4CAB-8B0C-7900A8E97119}" destId="{B9FC69B3-E6B9-4C98-86BA-8B7A751B4A80}" srcOrd="0" destOrd="0" presId="urn:microsoft.com/office/officeart/2005/8/layout/vList3"/>
    <dgm:cxn modelId="{EFE710D0-3005-46E1-BD59-34C164BEFAC6}" type="presOf" srcId="{3CD2DECF-B6E3-42BA-B69D-3A86AAF2E565}" destId="{408A201E-D272-4F68-B6CE-995CE2632F04}" srcOrd="0" destOrd="1" presId="urn:microsoft.com/office/officeart/2005/8/layout/vList3"/>
    <dgm:cxn modelId="{895CC6D8-B483-4983-A31E-EF43EFD1825F}" srcId="{F7748D1B-78E9-4CAB-8B0C-7900A8E97119}" destId="{E2D4CE2A-F854-4C1E-B5B6-29B82E052D6F}" srcOrd="2" destOrd="0" parTransId="{F9F7DF00-5DDC-4FAF-8FA6-A61C86C2D04D}" sibTransId="{802A07AB-CD06-4149-BCD0-07EE207B038D}"/>
    <dgm:cxn modelId="{3218A0E1-2CFD-4BA4-8837-957FF5E86D7C}" srcId="{F7748D1B-78E9-4CAB-8B0C-7900A8E97119}" destId="{E5806D35-921C-4756-BCE4-66C9B6F7D795}" srcOrd="0" destOrd="0" parTransId="{E4847FE0-D525-4D83-812B-1EEA4C8DE8EE}" sibTransId="{FAFBAA17-B1C3-4BDA-8019-E313888E9990}"/>
    <dgm:cxn modelId="{50C373FA-744C-4CF8-8583-33610FEA874D}" type="presOf" srcId="{E5806D35-921C-4756-BCE4-66C9B6F7D795}" destId="{408A201E-D272-4F68-B6CE-995CE2632F04}" srcOrd="0" destOrd="0" presId="urn:microsoft.com/office/officeart/2005/8/layout/vList3"/>
    <dgm:cxn modelId="{07DFC41A-17CB-4441-B66C-E61F08D76626}" type="presParOf" srcId="{B9FC69B3-E6B9-4C98-86BA-8B7A751B4A80}" destId="{7D74CE3A-F595-4BED-9715-3B01F1E19283}" srcOrd="0" destOrd="0" presId="urn:microsoft.com/office/officeart/2005/8/layout/vList3"/>
    <dgm:cxn modelId="{4AD67610-7C20-4946-8184-C7C5F535A13E}" type="presParOf" srcId="{7D74CE3A-F595-4BED-9715-3B01F1E19283}" destId="{7526924A-6F9D-4215-AFAF-D10221CE00A8}" srcOrd="0" destOrd="0" presId="urn:microsoft.com/office/officeart/2005/8/layout/vList3"/>
    <dgm:cxn modelId="{1B8D304C-C8A1-458A-BFFA-B34CC51446A2}" type="presParOf" srcId="{7D74CE3A-F595-4BED-9715-3B01F1E19283}" destId="{408A201E-D272-4F68-B6CE-995CE2632F04}" srcOrd="1" destOrd="0" presId="urn:microsoft.com/office/officeart/2005/8/layout/vList3"/>
    <dgm:cxn modelId="{F5B986C9-485E-45A5-A75B-670843209211}" type="presParOf" srcId="{B9FC69B3-E6B9-4C98-86BA-8B7A751B4A80}" destId="{A097E148-7113-4107-8DC8-CC7467854133}" srcOrd="1" destOrd="0" presId="urn:microsoft.com/office/officeart/2005/8/layout/vList3"/>
    <dgm:cxn modelId="{273CFB5C-6D09-4393-ACDD-D5F103DE169E}" type="presParOf" srcId="{B9FC69B3-E6B9-4C98-86BA-8B7A751B4A80}" destId="{19114D66-4034-4967-AF73-36BFF5EAD163}" srcOrd="2" destOrd="0" presId="urn:microsoft.com/office/officeart/2005/8/layout/vList3"/>
    <dgm:cxn modelId="{18876F06-9275-4189-9E8C-8B9C8D023494}" type="presParOf" srcId="{19114D66-4034-4967-AF73-36BFF5EAD163}" destId="{B8BCA064-E066-461D-9A77-D16E63067FA6}" srcOrd="0" destOrd="0" presId="urn:microsoft.com/office/officeart/2005/8/layout/vList3"/>
    <dgm:cxn modelId="{75A70EFA-DEBE-4D9A-899C-771DC38B9FE0}" type="presParOf" srcId="{19114D66-4034-4967-AF73-36BFF5EAD163}" destId="{92610B77-2F91-400F-A96C-35EECC0AD95F}" srcOrd="1" destOrd="0" presId="urn:microsoft.com/office/officeart/2005/8/layout/vList3"/>
    <dgm:cxn modelId="{657E9C3C-A3A4-4EB8-AC0D-FF7D50AE4EEC}" type="presParOf" srcId="{B9FC69B3-E6B9-4C98-86BA-8B7A751B4A80}" destId="{DFC2C586-7647-4059-AC4C-20869C24272E}" srcOrd="3" destOrd="0" presId="urn:microsoft.com/office/officeart/2005/8/layout/vList3"/>
    <dgm:cxn modelId="{8907F120-FC8E-4028-B9D9-1780294A9854}" type="presParOf" srcId="{B9FC69B3-E6B9-4C98-86BA-8B7A751B4A80}" destId="{8818D463-48BC-412A-98C0-C35335038012}" srcOrd="4" destOrd="0" presId="urn:microsoft.com/office/officeart/2005/8/layout/vList3"/>
    <dgm:cxn modelId="{8B8A476E-C7A9-471B-94E6-7BDAB7839272}" type="presParOf" srcId="{8818D463-48BC-412A-98C0-C35335038012}" destId="{EC24AD6B-6C44-4EF7-9B97-7AC223279EA3}" srcOrd="0" destOrd="0" presId="urn:microsoft.com/office/officeart/2005/8/layout/vList3"/>
    <dgm:cxn modelId="{63F07CA2-66E1-4FD7-B136-B0D9743247BA}" type="presParOf" srcId="{8818D463-48BC-412A-98C0-C35335038012}" destId="{C92C5F9D-438A-4871-903D-7E7944B27A2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585003-E211-4BE0-A060-E326705C98AC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5D98DE3-7DF7-4FFD-ACD4-5EA0CCC53DF0}">
      <dgm:prSet phldrT="[Texto]"/>
      <dgm:spPr>
        <a:solidFill>
          <a:srgbClr val="0099CC">
            <a:alpha val="70000"/>
          </a:srgbClr>
        </a:solidFill>
      </dgm:spPr>
      <dgm:t>
        <a:bodyPr/>
        <a:lstStyle/>
        <a:p>
          <a:pPr algn="ctr">
            <a:buNone/>
          </a:pPr>
          <a:r>
            <a:rPr lang="es-ES" sz="2900" dirty="0">
              <a:latin typeface="Segoe UI Light" panose="020B0502040204020203" pitchFamily="34" charset="0"/>
              <a:cs typeface="Segoe UI Light" panose="020B0502040204020203" pitchFamily="34" charset="0"/>
            </a:rPr>
            <a:t>Juan Carlos Urbano</a:t>
          </a:r>
        </a:p>
      </dgm:t>
    </dgm:pt>
    <dgm:pt modelId="{929C619F-ABA6-4E35-9A19-8BB91EAF1C41}" type="parTrans" cxnId="{7E50E0BB-C55D-4BE9-AD1D-178E50EAC35D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170C0EC0-DF2C-4F64-B296-9E15BF398E07}" type="sibTrans" cxnId="{7E50E0BB-C55D-4BE9-AD1D-178E50EAC35D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AE30B539-E6F6-4514-88F4-2558C258B316}">
      <dgm:prSet phldrT="[Texto]" custT="1"/>
      <dgm:spPr>
        <a:solidFill>
          <a:srgbClr val="0099CC">
            <a:alpha val="70000"/>
          </a:srgbClr>
        </a:solidFill>
      </dgm:spPr>
      <dgm:t>
        <a:bodyPr/>
        <a:lstStyle/>
        <a:p>
          <a:pPr algn="ctr">
            <a:buNone/>
          </a:pPr>
          <a:r>
            <a:rPr lang="es-ES" sz="1800" dirty="0">
              <a:latin typeface="Segoe UI Light" panose="020B0502040204020203" pitchFamily="34" charset="0"/>
              <a:cs typeface="Segoe UI Light" panose="020B0502040204020203" pitchFamily="34" charset="0"/>
            </a:rPr>
            <a:t>ValentinBook </a:t>
          </a:r>
          <a:r>
            <a:rPr lang="es-ES" sz="1800" dirty="0" err="1">
              <a:latin typeface="Segoe UI Light" panose="020B0502040204020203" pitchFamily="34" charset="0"/>
              <a:cs typeface="Segoe UI Light" panose="020B0502040204020203" pitchFamily="34" charset="0"/>
            </a:rPr>
            <a:t>Technology</a:t>
          </a:r>
          <a:r>
            <a:rPr lang="es-ES" sz="1800" dirty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s-ES" sz="1800" dirty="0" err="1">
              <a:latin typeface="Segoe UI Light" panose="020B0502040204020203" pitchFamily="34" charset="0"/>
              <a:cs typeface="Segoe UI Light" panose="020B0502040204020203" pitchFamily="34" charset="0"/>
            </a:rPr>
            <a:t>Evangelist</a:t>
          </a:r>
          <a:endParaRPr lang="es-ES" sz="18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4B667ED6-A2CF-4396-BD79-0BFE8AC46419}" type="parTrans" cxnId="{C4E3AFFC-7E7F-4595-B7DD-32B303D47D91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FB37B4AB-E446-4A42-8303-D63E26B425D0}" type="sibTrans" cxnId="{C4E3AFFC-7E7F-4595-B7DD-32B303D47D91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EEFA0310-7683-44C6-859F-D42BF6A19EED}">
      <dgm:prSet phldrT="[Texto]"/>
      <dgm:spPr>
        <a:solidFill>
          <a:srgbClr val="0099CC">
            <a:alpha val="70000"/>
          </a:srgbClr>
        </a:solidFill>
      </dgm:spPr>
      <dgm:t>
        <a:bodyPr/>
        <a:lstStyle/>
        <a:p>
          <a:pPr algn="ctr">
            <a:buNone/>
          </a:pPr>
          <a:r>
            <a:rPr lang="es-ES" sz="2900" dirty="0">
              <a:latin typeface="Segoe UI Light" panose="020B0502040204020203" pitchFamily="34" charset="0"/>
              <a:cs typeface="Segoe UI Light" panose="020B0502040204020203" pitchFamily="34" charset="0"/>
            </a:rPr>
            <a:t>Leiner Cárdenas</a:t>
          </a:r>
        </a:p>
      </dgm:t>
    </dgm:pt>
    <dgm:pt modelId="{F6042F05-3CA8-4C87-92AC-53B91541B4D0}" type="parTrans" cxnId="{F2534F1A-1287-4530-8C76-7F337EB4CD44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EE96CA5A-0618-42F9-BF6E-FAC51BFAA9AF}" type="sibTrans" cxnId="{F2534F1A-1287-4530-8C76-7F337EB4CD44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DF150EAB-D555-4063-82FC-7C27E0CFDF1C}">
      <dgm:prSet phldrT="[Texto]" custT="1"/>
      <dgm:spPr>
        <a:solidFill>
          <a:srgbClr val="0099CC">
            <a:alpha val="70000"/>
          </a:srgbClr>
        </a:solidFill>
      </dgm:spPr>
      <dgm:t>
        <a:bodyPr/>
        <a:lstStyle/>
        <a:p>
          <a:pPr algn="ctr">
            <a:buNone/>
          </a:pPr>
          <a:r>
            <a:rPr lang="es-ES" sz="1800" dirty="0">
              <a:latin typeface="Segoe UI Light" panose="020B0502040204020203" pitchFamily="34" charset="0"/>
              <a:cs typeface="Segoe UI Light" panose="020B0502040204020203" pitchFamily="34" charset="0"/>
            </a:rPr>
            <a:t>ValentinBook </a:t>
          </a:r>
          <a:r>
            <a:rPr lang="es-ES" sz="1800" dirty="0" err="1">
              <a:latin typeface="Segoe UI Light" panose="020B0502040204020203" pitchFamily="34" charset="0"/>
              <a:cs typeface="Segoe UI Light" panose="020B0502040204020203" pitchFamily="34" charset="0"/>
            </a:rPr>
            <a:t>Educator</a:t>
          </a:r>
          <a:endParaRPr lang="es-ES" sz="18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7948CD1D-3418-43E6-A7AA-9205C780D770}" type="parTrans" cxnId="{01551427-969A-4BC1-95FA-488AEA5FCD04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B3D1996B-3E4C-41D8-8F54-22858ED06706}" type="sibTrans" cxnId="{01551427-969A-4BC1-95FA-488AEA5FCD04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C16AD087-20F7-45FC-A495-509F3CAA93AD}">
      <dgm:prSet phldrT="[Texto]" custT="1"/>
      <dgm:spPr>
        <a:solidFill>
          <a:srgbClr val="0099CC">
            <a:alpha val="70000"/>
          </a:srgbClr>
        </a:solidFill>
      </dgm:spPr>
      <dgm:t>
        <a:bodyPr/>
        <a:lstStyle/>
        <a:p>
          <a:pPr algn="ctr">
            <a:buNone/>
          </a:pPr>
          <a:r>
            <a:rPr lang="es-ES" sz="1800" dirty="0">
              <a:latin typeface="Segoe UI Light" panose="020B0502040204020203" pitchFamily="34" charset="0"/>
              <a:cs typeface="Segoe UI Light" panose="020B0502040204020203" pitchFamily="34" charset="0"/>
            </a:rPr>
            <a:t>ValentinBook Senior Manager</a:t>
          </a:r>
        </a:p>
      </dgm:t>
    </dgm:pt>
    <dgm:pt modelId="{EF984D53-E40B-482F-9F93-CD499168B756}" type="parTrans" cxnId="{2720815E-9A88-4D6F-A70C-E49AD6AEC23F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6E2C965C-2D90-4F2F-877C-1A208C28E0FF}" type="sibTrans" cxnId="{2720815E-9A88-4D6F-A70C-E49AD6AEC23F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F2C9D1E8-A999-46FB-984C-6FCFA89402D6}">
      <dgm:prSet phldrT="[Texto]"/>
      <dgm:spPr>
        <a:solidFill>
          <a:srgbClr val="0099CC">
            <a:alpha val="70000"/>
          </a:srgbClr>
        </a:solidFill>
      </dgm:spPr>
      <dgm:t>
        <a:bodyPr/>
        <a:lstStyle/>
        <a:p>
          <a:pPr algn="ctr">
            <a:buNone/>
          </a:pPr>
          <a:r>
            <a:rPr lang="es-ES" sz="2900" dirty="0">
              <a:latin typeface="Segoe UI Light" panose="020B0502040204020203" pitchFamily="34" charset="0"/>
              <a:cs typeface="Segoe UI Light" panose="020B0502040204020203" pitchFamily="34" charset="0"/>
            </a:rPr>
            <a:t>Handz Valentin</a:t>
          </a:r>
        </a:p>
      </dgm:t>
    </dgm:pt>
    <dgm:pt modelId="{F34FB351-874B-43FD-9BC9-645ABEFFD4E7}" type="sibTrans" cxnId="{C45908CC-8D8C-4588-8049-3F1D1A023D09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04270B83-67B9-4BB3-89BE-C1F8783C88CE}" type="parTrans" cxnId="{C45908CC-8D8C-4588-8049-3F1D1A023D09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853357FA-C02E-41FA-BCD9-A5A78CB69F19}" type="pres">
      <dgm:prSet presAssocID="{5C585003-E211-4BE0-A060-E326705C98AC}" presName="Name0" presStyleCnt="0">
        <dgm:presLayoutVars>
          <dgm:dir/>
          <dgm:resizeHandles val="exact"/>
        </dgm:presLayoutVars>
      </dgm:prSet>
      <dgm:spPr/>
    </dgm:pt>
    <dgm:pt modelId="{4D81E6C7-74A3-498B-B0AA-4AE9E0C7E9EA}" type="pres">
      <dgm:prSet presAssocID="{5C585003-E211-4BE0-A060-E326705C98AC}" presName="fgShape" presStyleLbl="fgShp" presStyleIdx="0" presStyleCnt="1"/>
      <dgm:spPr>
        <a:solidFill>
          <a:schemeClr val="bg1"/>
        </a:solidFill>
      </dgm:spPr>
    </dgm:pt>
    <dgm:pt modelId="{F0EFDFD5-BBEA-4BE2-8E0A-64090FFEFC2C}" type="pres">
      <dgm:prSet presAssocID="{5C585003-E211-4BE0-A060-E326705C98AC}" presName="linComp" presStyleCnt="0"/>
      <dgm:spPr/>
    </dgm:pt>
    <dgm:pt modelId="{18F8C1BA-FF5F-4E93-8D48-8D0E9A84FB0B}" type="pres">
      <dgm:prSet presAssocID="{A5D98DE3-7DF7-4FFD-ACD4-5EA0CCC53DF0}" presName="compNode" presStyleCnt="0"/>
      <dgm:spPr/>
    </dgm:pt>
    <dgm:pt modelId="{6FBFCF4C-CD10-43FF-BECC-3BD578FEDE7D}" type="pres">
      <dgm:prSet presAssocID="{A5D98DE3-7DF7-4FFD-ACD4-5EA0CCC53DF0}" presName="bkgdShape" presStyleLbl="node1" presStyleIdx="0" presStyleCnt="3" custLinFactNeighborX="550" custLinFactNeighborY="28803"/>
      <dgm:spPr/>
    </dgm:pt>
    <dgm:pt modelId="{C8CAEE06-6B26-4BF8-A81C-14A0A61AD82C}" type="pres">
      <dgm:prSet presAssocID="{A5D98DE3-7DF7-4FFD-ACD4-5EA0CCC53DF0}" presName="nodeTx" presStyleLbl="node1" presStyleIdx="0" presStyleCnt="3">
        <dgm:presLayoutVars>
          <dgm:bulletEnabled val="1"/>
        </dgm:presLayoutVars>
      </dgm:prSet>
      <dgm:spPr/>
    </dgm:pt>
    <dgm:pt modelId="{08C0FA61-4B8A-49E9-92D2-3A0AB10D0432}" type="pres">
      <dgm:prSet presAssocID="{A5D98DE3-7DF7-4FFD-ACD4-5EA0CCC53DF0}" presName="invisiNode" presStyleLbl="node1" presStyleIdx="0" presStyleCnt="3"/>
      <dgm:spPr/>
    </dgm:pt>
    <dgm:pt modelId="{1F63BE2F-7B67-4952-AB1A-C79ABDBB9599}" type="pres">
      <dgm:prSet presAssocID="{A5D98DE3-7DF7-4FFD-ACD4-5EA0CCC53DF0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4CE26EFF-4FBE-46AD-9C1A-540C6AEFC6CD}" type="pres">
      <dgm:prSet presAssocID="{170C0EC0-DF2C-4F64-B296-9E15BF398E07}" presName="sibTrans" presStyleLbl="sibTrans2D1" presStyleIdx="0" presStyleCnt="0"/>
      <dgm:spPr/>
    </dgm:pt>
    <dgm:pt modelId="{99CCD522-9B63-48ED-9EEB-2CF4024EBE34}" type="pres">
      <dgm:prSet presAssocID="{EEFA0310-7683-44C6-859F-D42BF6A19EED}" presName="compNode" presStyleCnt="0"/>
      <dgm:spPr/>
    </dgm:pt>
    <dgm:pt modelId="{B92D3032-0359-43D1-94A1-A97748C160C3}" type="pres">
      <dgm:prSet presAssocID="{EEFA0310-7683-44C6-859F-D42BF6A19EED}" presName="bkgdShape" presStyleLbl="node1" presStyleIdx="1" presStyleCnt="3"/>
      <dgm:spPr/>
    </dgm:pt>
    <dgm:pt modelId="{76ACA8BB-770E-44FA-9227-C9AE0F507A74}" type="pres">
      <dgm:prSet presAssocID="{EEFA0310-7683-44C6-859F-D42BF6A19EED}" presName="nodeTx" presStyleLbl="node1" presStyleIdx="1" presStyleCnt="3">
        <dgm:presLayoutVars>
          <dgm:bulletEnabled val="1"/>
        </dgm:presLayoutVars>
      </dgm:prSet>
      <dgm:spPr/>
    </dgm:pt>
    <dgm:pt modelId="{86E8A4CD-4221-4B03-9860-4BF3437113D1}" type="pres">
      <dgm:prSet presAssocID="{EEFA0310-7683-44C6-859F-D42BF6A19EED}" presName="invisiNode" presStyleLbl="node1" presStyleIdx="1" presStyleCnt="3"/>
      <dgm:spPr/>
    </dgm:pt>
    <dgm:pt modelId="{4A8BCCA9-D9D5-49A2-BD5E-4F30B4F4981E}" type="pres">
      <dgm:prSet presAssocID="{EEFA0310-7683-44C6-859F-D42BF6A19EED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7A68CAB-0D25-4BE8-971C-3C9D67F56FA1}" type="pres">
      <dgm:prSet presAssocID="{EE96CA5A-0618-42F9-BF6E-FAC51BFAA9AF}" presName="sibTrans" presStyleLbl="sibTrans2D1" presStyleIdx="0" presStyleCnt="0"/>
      <dgm:spPr/>
    </dgm:pt>
    <dgm:pt modelId="{83F67323-47E0-4183-8A76-DC99B82095B8}" type="pres">
      <dgm:prSet presAssocID="{F2C9D1E8-A999-46FB-984C-6FCFA89402D6}" presName="compNode" presStyleCnt="0"/>
      <dgm:spPr/>
    </dgm:pt>
    <dgm:pt modelId="{D3E88F4F-B532-43AB-BCEB-A4C8C0A7DC5C}" type="pres">
      <dgm:prSet presAssocID="{F2C9D1E8-A999-46FB-984C-6FCFA89402D6}" presName="bkgdShape" presStyleLbl="node1" presStyleIdx="2" presStyleCnt="3"/>
      <dgm:spPr/>
    </dgm:pt>
    <dgm:pt modelId="{D7AE76DD-BD23-4345-A580-F777496DB2BA}" type="pres">
      <dgm:prSet presAssocID="{F2C9D1E8-A999-46FB-984C-6FCFA89402D6}" presName="nodeTx" presStyleLbl="node1" presStyleIdx="2" presStyleCnt="3">
        <dgm:presLayoutVars>
          <dgm:bulletEnabled val="1"/>
        </dgm:presLayoutVars>
      </dgm:prSet>
      <dgm:spPr/>
    </dgm:pt>
    <dgm:pt modelId="{33B88513-A1B2-4095-B5E4-34D9C8D494B2}" type="pres">
      <dgm:prSet presAssocID="{F2C9D1E8-A999-46FB-984C-6FCFA89402D6}" presName="invisiNode" presStyleLbl="node1" presStyleIdx="2" presStyleCnt="3"/>
      <dgm:spPr/>
    </dgm:pt>
    <dgm:pt modelId="{B12BAC27-9E88-4109-A8C5-CE73A634741C}" type="pres">
      <dgm:prSet presAssocID="{F2C9D1E8-A999-46FB-984C-6FCFA89402D6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</dgm:ptLst>
  <dgm:cxnLst>
    <dgm:cxn modelId="{9BE29B04-FEF1-4841-84CF-881D4CD4D373}" type="presOf" srcId="{EEFA0310-7683-44C6-859F-D42BF6A19EED}" destId="{76ACA8BB-770E-44FA-9227-C9AE0F507A74}" srcOrd="1" destOrd="0" presId="urn:microsoft.com/office/officeart/2005/8/layout/hList7"/>
    <dgm:cxn modelId="{F2534F1A-1287-4530-8C76-7F337EB4CD44}" srcId="{5C585003-E211-4BE0-A060-E326705C98AC}" destId="{EEFA0310-7683-44C6-859F-D42BF6A19EED}" srcOrd="1" destOrd="0" parTransId="{F6042F05-3CA8-4C87-92AC-53B91541B4D0}" sibTransId="{EE96CA5A-0618-42F9-BF6E-FAC51BFAA9AF}"/>
    <dgm:cxn modelId="{D77A2D23-1B28-4003-A242-47B3DC318D39}" type="presOf" srcId="{F2C9D1E8-A999-46FB-984C-6FCFA89402D6}" destId="{D7AE76DD-BD23-4345-A580-F777496DB2BA}" srcOrd="1" destOrd="0" presId="urn:microsoft.com/office/officeart/2005/8/layout/hList7"/>
    <dgm:cxn modelId="{01551427-969A-4BC1-95FA-488AEA5FCD04}" srcId="{EEFA0310-7683-44C6-859F-D42BF6A19EED}" destId="{DF150EAB-D555-4063-82FC-7C27E0CFDF1C}" srcOrd="0" destOrd="0" parTransId="{7948CD1D-3418-43E6-A7AA-9205C780D770}" sibTransId="{B3D1996B-3E4C-41D8-8F54-22858ED06706}"/>
    <dgm:cxn modelId="{2720815E-9A88-4D6F-A70C-E49AD6AEC23F}" srcId="{F2C9D1E8-A999-46FB-984C-6FCFA89402D6}" destId="{C16AD087-20F7-45FC-A495-509F3CAA93AD}" srcOrd="0" destOrd="0" parTransId="{EF984D53-E40B-482F-9F93-CD499168B756}" sibTransId="{6E2C965C-2D90-4F2F-877C-1A208C28E0FF}"/>
    <dgm:cxn modelId="{9EB46745-B115-43E1-B466-4263A5DF1BB9}" type="presOf" srcId="{DF150EAB-D555-4063-82FC-7C27E0CFDF1C}" destId="{B92D3032-0359-43D1-94A1-A97748C160C3}" srcOrd="0" destOrd="1" presId="urn:microsoft.com/office/officeart/2005/8/layout/hList7"/>
    <dgm:cxn modelId="{84863B6C-4AA2-44DE-987B-D102E8EB32B0}" type="presOf" srcId="{C16AD087-20F7-45FC-A495-509F3CAA93AD}" destId="{D7AE76DD-BD23-4345-A580-F777496DB2BA}" srcOrd="1" destOrd="1" presId="urn:microsoft.com/office/officeart/2005/8/layout/hList7"/>
    <dgm:cxn modelId="{00AE4F6E-6848-4544-AF3E-C6C725B889B7}" type="presOf" srcId="{EE96CA5A-0618-42F9-BF6E-FAC51BFAA9AF}" destId="{27A68CAB-0D25-4BE8-971C-3C9D67F56FA1}" srcOrd="0" destOrd="0" presId="urn:microsoft.com/office/officeart/2005/8/layout/hList7"/>
    <dgm:cxn modelId="{4C4E864F-E729-479B-97B5-BB7DA487AB26}" type="presOf" srcId="{A5D98DE3-7DF7-4FFD-ACD4-5EA0CCC53DF0}" destId="{6FBFCF4C-CD10-43FF-BECC-3BD578FEDE7D}" srcOrd="0" destOrd="0" presId="urn:microsoft.com/office/officeart/2005/8/layout/hList7"/>
    <dgm:cxn modelId="{566DCC59-528B-43A6-A79C-498B450DDEEE}" type="presOf" srcId="{AE30B539-E6F6-4514-88F4-2558C258B316}" destId="{6FBFCF4C-CD10-43FF-BECC-3BD578FEDE7D}" srcOrd="0" destOrd="1" presId="urn:microsoft.com/office/officeart/2005/8/layout/hList7"/>
    <dgm:cxn modelId="{98AEA17C-15A7-41FD-9684-C4A43D45C435}" type="presOf" srcId="{F2C9D1E8-A999-46FB-984C-6FCFA89402D6}" destId="{D3E88F4F-B532-43AB-BCEB-A4C8C0A7DC5C}" srcOrd="0" destOrd="0" presId="urn:microsoft.com/office/officeart/2005/8/layout/hList7"/>
    <dgm:cxn modelId="{26E95285-0A6B-43FD-AA34-1FA73C7063B7}" type="presOf" srcId="{5C585003-E211-4BE0-A060-E326705C98AC}" destId="{853357FA-C02E-41FA-BCD9-A5A78CB69F19}" srcOrd="0" destOrd="0" presId="urn:microsoft.com/office/officeart/2005/8/layout/hList7"/>
    <dgm:cxn modelId="{34CC7894-1BEC-43DE-A0F4-71C619E8D05D}" type="presOf" srcId="{AE30B539-E6F6-4514-88F4-2558C258B316}" destId="{C8CAEE06-6B26-4BF8-A81C-14A0A61AD82C}" srcOrd="1" destOrd="1" presId="urn:microsoft.com/office/officeart/2005/8/layout/hList7"/>
    <dgm:cxn modelId="{CFC8B49A-ECC8-4ADA-9ABC-BD9E42829163}" type="presOf" srcId="{A5D98DE3-7DF7-4FFD-ACD4-5EA0CCC53DF0}" destId="{C8CAEE06-6B26-4BF8-A81C-14A0A61AD82C}" srcOrd="1" destOrd="0" presId="urn:microsoft.com/office/officeart/2005/8/layout/hList7"/>
    <dgm:cxn modelId="{5CA764A3-542E-4431-A7BF-3ABD2DD7F270}" type="presOf" srcId="{EEFA0310-7683-44C6-859F-D42BF6A19EED}" destId="{B92D3032-0359-43D1-94A1-A97748C160C3}" srcOrd="0" destOrd="0" presId="urn:microsoft.com/office/officeart/2005/8/layout/hList7"/>
    <dgm:cxn modelId="{CDAB55B3-00AC-4CEE-A24B-0253EBB21260}" type="presOf" srcId="{170C0EC0-DF2C-4F64-B296-9E15BF398E07}" destId="{4CE26EFF-4FBE-46AD-9C1A-540C6AEFC6CD}" srcOrd="0" destOrd="0" presId="urn:microsoft.com/office/officeart/2005/8/layout/hList7"/>
    <dgm:cxn modelId="{7E50E0BB-C55D-4BE9-AD1D-178E50EAC35D}" srcId="{5C585003-E211-4BE0-A060-E326705C98AC}" destId="{A5D98DE3-7DF7-4FFD-ACD4-5EA0CCC53DF0}" srcOrd="0" destOrd="0" parTransId="{929C619F-ABA6-4E35-9A19-8BB91EAF1C41}" sibTransId="{170C0EC0-DF2C-4F64-B296-9E15BF398E07}"/>
    <dgm:cxn modelId="{842015C0-19BD-4A52-937E-FE65F90A4294}" type="presOf" srcId="{DF150EAB-D555-4063-82FC-7C27E0CFDF1C}" destId="{76ACA8BB-770E-44FA-9227-C9AE0F507A74}" srcOrd="1" destOrd="1" presId="urn:microsoft.com/office/officeart/2005/8/layout/hList7"/>
    <dgm:cxn modelId="{C45908CC-8D8C-4588-8049-3F1D1A023D09}" srcId="{5C585003-E211-4BE0-A060-E326705C98AC}" destId="{F2C9D1E8-A999-46FB-984C-6FCFA89402D6}" srcOrd="2" destOrd="0" parTransId="{04270B83-67B9-4BB3-89BE-C1F8783C88CE}" sibTransId="{F34FB351-874B-43FD-9BC9-645ABEFFD4E7}"/>
    <dgm:cxn modelId="{C4E3AFFC-7E7F-4595-B7DD-32B303D47D91}" srcId="{A5D98DE3-7DF7-4FFD-ACD4-5EA0CCC53DF0}" destId="{AE30B539-E6F6-4514-88F4-2558C258B316}" srcOrd="0" destOrd="0" parTransId="{4B667ED6-A2CF-4396-BD79-0BFE8AC46419}" sibTransId="{FB37B4AB-E446-4A42-8303-D63E26B425D0}"/>
    <dgm:cxn modelId="{EF4D0DFF-FEE7-45EC-BC8B-90B58D19B110}" type="presOf" srcId="{C16AD087-20F7-45FC-A495-509F3CAA93AD}" destId="{D3E88F4F-B532-43AB-BCEB-A4C8C0A7DC5C}" srcOrd="0" destOrd="1" presId="urn:microsoft.com/office/officeart/2005/8/layout/hList7"/>
    <dgm:cxn modelId="{0DC7A6F3-5B70-4EBF-B2B2-72FBBEB2E912}" type="presParOf" srcId="{853357FA-C02E-41FA-BCD9-A5A78CB69F19}" destId="{4D81E6C7-74A3-498B-B0AA-4AE9E0C7E9EA}" srcOrd="0" destOrd="0" presId="urn:microsoft.com/office/officeart/2005/8/layout/hList7"/>
    <dgm:cxn modelId="{D5E33F32-C568-40F2-8518-0CC04D31C91D}" type="presParOf" srcId="{853357FA-C02E-41FA-BCD9-A5A78CB69F19}" destId="{F0EFDFD5-BBEA-4BE2-8E0A-64090FFEFC2C}" srcOrd="1" destOrd="0" presId="urn:microsoft.com/office/officeart/2005/8/layout/hList7"/>
    <dgm:cxn modelId="{674ABE74-70F3-4A2C-B3AE-6418601B657D}" type="presParOf" srcId="{F0EFDFD5-BBEA-4BE2-8E0A-64090FFEFC2C}" destId="{18F8C1BA-FF5F-4E93-8D48-8D0E9A84FB0B}" srcOrd="0" destOrd="0" presId="urn:microsoft.com/office/officeart/2005/8/layout/hList7"/>
    <dgm:cxn modelId="{D1F3A5B9-E438-44DE-8B48-A21BD260C60F}" type="presParOf" srcId="{18F8C1BA-FF5F-4E93-8D48-8D0E9A84FB0B}" destId="{6FBFCF4C-CD10-43FF-BECC-3BD578FEDE7D}" srcOrd="0" destOrd="0" presId="urn:microsoft.com/office/officeart/2005/8/layout/hList7"/>
    <dgm:cxn modelId="{58CE9826-3A38-4BBD-83FD-1B9F0C8A0D74}" type="presParOf" srcId="{18F8C1BA-FF5F-4E93-8D48-8D0E9A84FB0B}" destId="{C8CAEE06-6B26-4BF8-A81C-14A0A61AD82C}" srcOrd="1" destOrd="0" presId="urn:microsoft.com/office/officeart/2005/8/layout/hList7"/>
    <dgm:cxn modelId="{7F839CC1-C331-4CA0-BAB3-1C017D5C2040}" type="presParOf" srcId="{18F8C1BA-FF5F-4E93-8D48-8D0E9A84FB0B}" destId="{08C0FA61-4B8A-49E9-92D2-3A0AB10D0432}" srcOrd="2" destOrd="0" presId="urn:microsoft.com/office/officeart/2005/8/layout/hList7"/>
    <dgm:cxn modelId="{148015F6-8803-4E41-843C-93E569A8E8B2}" type="presParOf" srcId="{18F8C1BA-FF5F-4E93-8D48-8D0E9A84FB0B}" destId="{1F63BE2F-7B67-4952-AB1A-C79ABDBB9599}" srcOrd="3" destOrd="0" presId="urn:microsoft.com/office/officeart/2005/8/layout/hList7"/>
    <dgm:cxn modelId="{CC72B31A-503D-4154-AE1D-543A597D2B12}" type="presParOf" srcId="{F0EFDFD5-BBEA-4BE2-8E0A-64090FFEFC2C}" destId="{4CE26EFF-4FBE-46AD-9C1A-540C6AEFC6CD}" srcOrd="1" destOrd="0" presId="urn:microsoft.com/office/officeart/2005/8/layout/hList7"/>
    <dgm:cxn modelId="{63E1647D-7A4E-4694-AB53-CE584932BC6F}" type="presParOf" srcId="{F0EFDFD5-BBEA-4BE2-8E0A-64090FFEFC2C}" destId="{99CCD522-9B63-48ED-9EEB-2CF4024EBE34}" srcOrd="2" destOrd="0" presId="urn:microsoft.com/office/officeart/2005/8/layout/hList7"/>
    <dgm:cxn modelId="{EE41BD57-47C6-495B-92EC-03A8B2A59026}" type="presParOf" srcId="{99CCD522-9B63-48ED-9EEB-2CF4024EBE34}" destId="{B92D3032-0359-43D1-94A1-A97748C160C3}" srcOrd="0" destOrd="0" presId="urn:microsoft.com/office/officeart/2005/8/layout/hList7"/>
    <dgm:cxn modelId="{0AE5750E-C43F-43DC-A726-6F15FF751638}" type="presParOf" srcId="{99CCD522-9B63-48ED-9EEB-2CF4024EBE34}" destId="{76ACA8BB-770E-44FA-9227-C9AE0F507A74}" srcOrd="1" destOrd="0" presId="urn:microsoft.com/office/officeart/2005/8/layout/hList7"/>
    <dgm:cxn modelId="{1E9A704F-2A39-40AB-99EC-288A70560AA7}" type="presParOf" srcId="{99CCD522-9B63-48ED-9EEB-2CF4024EBE34}" destId="{86E8A4CD-4221-4B03-9860-4BF3437113D1}" srcOrd="2" destOrd="0" presId="urn:microsoft.com/office/officeart/2005/8/layout/hList7"/>
    <dgm:cxn modelId="{6478CDBB-6067-49DB-AF91-3186EBD17818}" type="presParOf" srcId="{99CCD522-9B63-48ED-9EEB-2CF4024EBE34}" destId="{4A8BCCA9-D9D5-49A2-BD5E-4F30B4F4981E}" srcOrd="3" destOrd="0" presId="urn:microsoft.com/office/officeart/2005/8/layout/hList7"/>
    <dgm:cxn modelId="{622FBF9F-EC9C-4B2B-A923-13BB2FA50B2F}" type="presParOf" srcId="{F0EFDFD5-BBEA-4BE2-8E0A-64090FFEFC2C}" destId="{27A68CAB-0D25-4BE8-971C-3C9D67F56FA1}" srcOrd="3" destOrd="0" presId="urn:microsoft.com/office/officeart/2005/8/layout/hList7"/>
    <dgm:cxn modelId="{E46DD2D5-7DFD-4A52-8907-8A9196333877}" type="presParOf" srcId="{F0EFDFD5-BBEA-4BE2-8E0A-64090FFEFC2C}" destId="{83F67323-47E0-4183-8A76-DC99B82095B8}" srcOrd="4" destOrd="0" presId="urn:microsoft.com/office/officeart/2005/8/layout/hList7"/>
    <dgm:cxn modelId="{32333818-ABE3-4170-B94C-94BAA35D5EA8}" type="presParOf" srcId="{83F67323-47E0-4183-8A76-DC99B82095B8}" destId="{D3E88F4F-B532-43AB-BCEB-A4C8C0A7DC5C}" srcOrd="0" destOrd="0" presId="urn:microsoft.com/office/officeart/2005/8/layout/hList7"/>
    <dgm:cxn modelId="{8191939E-BABE-4D0D-B219-2B5C850413BB}" type="presParOf" srcId="{83F67323-47E0-4183-8A76-DC99B82095B8}" destId="{D7AE76DD-BD23-4345-A580-F777496DB2BA}" srcOrd="1" destOrd="0" presId="urn:microsoft.com/office/officeart/2005/8/layout/hList7"/>
    <dgm:cxn modelId="{2E4CD9A0-1689-4634-AC4E-84EC75BA314C}" type="presParOf" srcId="{83F67323-47E0-4183-8A76-DC99B82095B8}" destId="{33B88513-A1B2-4095-B5E4-34D9C8D494B2}" srcOrd="2" destOrd="0" presId="urn:microsoft.com/office/officeart/2005/8/layout/hList7"/>
    <dgm:cxn modelId="{D95C634E-3D7D-491E-A045-9495B6F3ACC5}" type="presParOf" srcId="{83F67323-47E0-4183-8A76-DC99B82095B8}" destId="{B12BAC27-9E88-4109-A8C5-CE73A634741C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DB4C34-5884-4753-82EB-AF958C8A487E}" type="doc">
      <dgm:prSet loTypeId="urn:microsoft.com/office/officeart/2005/8/layout/radial6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9973FA53-6564-4BD2-91BE-3AC5C70B7B09}">
      <dgm:prSet phldrT="[Texto]"/>
      <dgm:spPr>
        <a:solidFill>
          <a:schemeClr val="accent4">
            <a:hueOff val="0"/>
            <a:satOff val="0"/>
            <a:lumOff val="0"/>
            <a:alpha val="80000"/>
          </a:schemeClr>
        </a:solidFill>
      </dgm:spPr>
      <dgm:t>
        <a:bodyPr/>
        <a:lstStyle/>
        <a:p>
          <a:r>
            <a:rPr lang="es-ES" b="1" i="0" dirty="0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egoe UI Light" panose="020B0502040204020203" pitchFamily="34" charset="0"/>
              <a:cs typeface="Segoe UI Light" panose="020B0502040204020203" pitchFamily="34" charset="0"/>
            </a:rPr>
            <a:t>ValentinBook Publishing</a:t>
          </a:r>
        </a:p>
      </dgm:t>
    </dgm:pt>
    <dgm:pt modelId="{5DA96D7A-F046-467C-93E7-A722FFEA5AD5}" type="parTrans" cxnId="{EF6DE9EF-9421-4761-9B92-FB185B8C8D78}">
      <dgm:prSet/>
      <dgm:spPr/>
      <dgm:t>
        <a:bodyPr/>
        <a:lstStyle/>
        <a:p>
          <a:endParaRPr lang="es-ES" b="0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2079907A-477F-425F-A0DB-44712BE9BD22}" type="sibTrans" cxnId="{EF6DE9EF-9421-4761-9B92-FB185B8C8D78}">
      <dgm:prSet/>
      <dgm:spPr/>
      <dgm:t>
        <a:bodyPr/>
        <a:lstStyle/>
        <a:p>
          <a:endParaRPr lang="es-ES" b="0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70BBB855-A75A-40E8-B793-DB29DCAB193F}">
      <dgm:prSet phldrT="[Texto]" custT="1"/>
      <dgm:spPr>
        <a:solidFill>
          <a:schemeClr val="accent5">
            <a:hueOff val="0"/>
            <a:satOff val="0"/>
            <a:lumOff val="0"/>
            <a:alpha val="80000"/>
          </a:schemeClr>
        </a:solidFill>
      </dgm:spPr>
      <dgm:t>
        <a:bodyPr/>
        <a:lstStyle/>
        <a:p>
          <a:r>
            <a:rPr lang="es-ES" sz="1600" b="0" i="0" dirty="0">
              <a:latin typeface="Segoe UI Light" panose="020B0502040204020203" pitchFamily="34" charset="0"/>
              <a:cs typeface="Segoe UI Light" panose="020B0502040204020203" pitchFamily="34" charset="0"/>
            </a:rPr>
            <a:t>E-Books</a:t>
          </a:r>
        </a:p>
      </dgm:t>
    </dgm:pt>
    <dgm:pt modelId="{195DDD85-D53B-4B0E-9C50-2EC73A64DA7C}" type="parTrans" cxnId="{8D0B93C8-984D-46CF-8311-0877386CC12E}">
      <dgm:prSet/>
      <dgm:spPr/>
      <dgm:t>
        <a:bodyPr/>
        <a:lstStyle/>
        <a:p>
          <a:endParaRPr lang="es-ES" b="0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9D7DC689-B540-4DBD-A6C7-A26B0FFE28B1}" type="sibTrans" cxnId="{8D0B93C8-984D-46CF-8311-0877386CC12E}">
      <dgm:prSet/>
      <dgm:spPr/>
      <dgm:t>
        <a:bodyPr/>
        <a:lstStyle/>
        <a:p>
          <a:endParaRPr lang="es-ES" b="0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409D8C1B-917E-4CFA-8E38-4D6C4A323841}">
      <dgm:prSet phldrT="[Texto]" custT="1"/>
      <dgm:spPr>
        <a:solidFill>
          <a:schemeClr val="accent5">
            <a:hueOff val="-2252848"/>
            <a:satOff val="-5806"/>
            <a:lumOff val="-3922"/>
            <a:alpha val="80000"/>
          </a:schemeClr>
        </a:solidFill>
      </dgm:spPr>
      <dgm:t>
        <a:bodyPr/>
        <a:lstStyle/>
        <a:p>
          <a:r>
            <a:rPr lang="es-ES" sz="1600" b="0" i="0" dirty="0">
              <a:latin typeface="Segoe UI Light" panose="020B0502040204020203" pitchFamily="34" charset="0"/>
              <a:cs typeface="Segoe UI Light" panose="020B0502040204020203" pitchFamily="34" charset="0"/>
            </a:rPr>
            <a:t>Libros</a:t>
          </a:r>
        </a:p>
      </dgm:t>
    </dgm:pt>
    <dgm:pt modelId="{9E5D3575-F6FC-467C-AB19-FEF429013E7D}" type="parTrans" cxnId="{89001B9E-480E-4822-9606-7BEC1170BB43}">
      <dgm:prSet/>
      <dgm:spPr/>
      <dgm:t>
        <a:bodyPr/>
        <a:lstStyle/>
        <a:p>
          <a:endParaRPr lang="es-ES" b="0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05CB99D9-40F8-4823-BCD3-7097CB638481}" type="sibTrans" cxnId="{89001B9E-480E-4822-9606-7BEC1170BB43}">
      <dgm:prSet/>
      <dgm:spPr/>
      <dgm:t>
        <a:bodyPr/>
        <a:lstStyle/>
        <a:p>
          <a:endParaRPr lang="es-ES" b="0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C68B66EB-DE0B-4753-8B5B-5C5BC2343677}">
      <dgm:prSet phldrT="[Texto]" custT="1"/>
      <dgm:spPr>
        <a:solidFill>
          <a:schemeClr val="accent5">
            <a:hueOff val="-4505695"/>
            <a:satOff val="-11613"/>
            <a:lumOff val="-7843"/>
            <a:alpha val="80000"/>
          </a:schemeClr>
        </a:solidFill>
      </dgm:spPr>
      <dgm:t>
        <a:bodyPr/>
        <a:lstStyle/>
        <a:p>
          <a:r>
            <a:rPr lang="es-ES" sz="1600" b="0" i="0" dirty="0">
              <a:latin typeface="Segoe UI Light" panose="020B0502040204020203" pitchFamily="34" charset="0"/>
              <a:cs typeface="Segoe UI Light" panose="020B0502040204020203" pitchFamily="34" charset="0"/>
            </a:rPr>
            <a:t>Vídeos</a:t>
          </a:r>
        </a:p>
      </dgm:t>
    </dgm:pt>
    <dgm:pt modelId="{8FC15BB3-ABAC-4559-B765-3567B4E67900}" type="parTrans" cxnId="{8ED14402-47FD-4E40-ABFC-3D7FA6F8B103}">
      <dgm:prSet/>
      <dgm:spPr/>
      <dgm:t>
        <a:bodyPr/>
        <a:lstStyle/>
        <a:p>
          <a:endParaRPr lang="es-ES" b="0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9F9A77A2-0C72-46D2-845D-6CA127FE3676}" type="sibTrans" cxnId="{8ED14402-47FD-4E40-ABFC-3D7FA6F8B103}">
      <dgm:prSet/>
      <dgm:spPr/>
      <dgm:t>
        <a:bodyPr/>
        <a:lstStyle/>
        <a:p>
          <a:endParaRPr lang="es-ES" b="0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33675707-F71A-4B01-A927-D2889400D0F7}">
      <dgm:prSet phldrT="[Texto]" custT="1"/>
      <dgm:spPr>
        <a:solidFill>
          <a:schemeClr val="accent5">
            <a:hueOff val="-6758543"/>
            <a:satOff val="-17419"/>
            <a:lumOff val="-11765"/>
            <a:alpha val="80000"/>
          </a:schemeClr>
        </a:solidFill>
      </dgm:spPr>
      <dgm:t>
        <a:bodyPr/>
        <a:lstStyle/>
        <a:p>
          <a:r>
            <a:rPr lang="es-ES" sz="1600" b="0" i="0" dirty="0">
              <a:latin typeface="Segoe UI Light" panose="020B0502040204020203" pitchFamily="34" charset="0"/>
              <a:cs typeface="Segoe UI Light" panose="020B0502040204020203" pitchFamily="34" charset="0"/>
            </a:rPr>
            <a:t>E-Learning</a:t>
          </a:r>
        </a:p>
      </dgm:t>
    </dgm:pt>
    <dgm:pt modelId="{247B4916-6333-46C7-825F-20A1B9AC1A8F}" type="parTrans" cxnId="{A1B81838-115F-4061-AB4D-1020F8BD9D07}">
      <dgm:prSet/>
      <dgm:spPr/>
      <dgm:t>
        <a:bodyPr/>
        <a:lstStyle/>
        <a:p>
          <a:endParaRPr lang="es-ES" b="0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50D37AFE-37EE-44A8-AAEB-BE30564AABD4}" type="sibTrans" cxnId="{A1B81838-115F-4061-AB4D-1020F8BD9D07}">
      <dgm:prSet/>
      <dgm:spPr/>
      <dgm:t>
        <a:bodyPr/>
        <a:lstStyle/>
        <a:p>
          <a:endParaRPr lang="es-ES" b="0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F47DA62F-6F20-4085-9202-9F132A5EBAE9}" type="pres">
      <dgm:prSet presAssocID="{6ADB4C34-5884-4753-82EB-AF958C8A487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8B01D42-DB9F-4E32-87AA-076C4B72A9ED}" type="pres">
      <dgm:prSet presAssocID="{9973FA53-6564-4BD2-91BE-3AC5C70B7B09}" presName="centerShape" presStyleLbl="node0" presStyleIdx="0" presStyleCnt="1"/>
      <dgm:spPr/>
    </dgm:pt>
    <dgm:pt modelId="{834F9C39-5EA1-4709-8097-131481AECD81}" type="pres">
      <dgm:prSet presAssocID="{70BBB855-A75A-40E8-B793-DB29DCAB193F}" presName="node" presStyleLbl="node1" presStyleIdx="0" presStyleCnt="4">
        <dgm:presLayoutVars>
          <dgm:bulletEnabled val="1"/>
        </dgm:presLayoutVars>
      </dgm:prSet>
      <dgm:spPr/>
    </dgm:pt>
    <dgm:pt modelId="{B6D601EA-F2FB-4249-9BCA-11227FEC8912}" type="pres">
      <dgm:prSet presAssocID="{70BBB855-A75A-40E8-B793-DB29DCAB193F}" presName="dummy" presStyleCnt="0"/>
      <dgm:spPr/>
    </dgm:pt>
    <dgm:pt modelId="{7A15C93B-93BA-48FA-BBB4-01DD8722AF64}" type="pres">
      <dgm:prSet presAssocID="{9D7DC689-B540-4DBD-A6C7-A26B0FFE28B1}" presName="sibTrans" presStyleLbl="sibTrans2D1" presStyleIdx="0" presStyleCnt="4"/>
      <dgm:spPr/>
    </dgm:pt>
    <dgm:pt modelId="{AF85F58B-912B-4C42-BB96-322390CB7A29}" type="pres">
      <dgm:prSet presAssocID="{409D8C1B-917E-4CFA-8E38-4D6C4A323841}" presName="node" presStyleLbl="node1" presStyleIdx="1" presStyleCnt="4">
        <dgm:presLayoutVars>
          <dgm:bulletEnabled val="1"/>
        </dgm:presLayoutVars>
      </dgm:prSet>
      <dgm:spPr/>
    </dgm:pt>
    <dgm:pt modelId="{6B30128F-455E-49AB-B9C4-522864833E0C}" type="pres">
      <dgm:prSet presAssocID="{409D8C1B-917E-4CFA-8E38-4D6C4A323841}" presName="dummy" presStyleCnt="0"/>
      <dgm:spPr/>
    </dgm:pt>
    <dgm:pt modelId="{BA648273-C8A1-4335-B08A-A7A615D67D27}" type="pres">
      <dgm:prSet presAssocID="{05CB99D9-40F8-4823-BCD3-7097CB638481}" presName="sibTrans" presStyleLbl="sibTrans2D1" presStyleIdx="1" presStyleCnt="4"/>
      <dgm:spPr/>
    </dgm:pt>
    <dgm:pt modelId="{8725B5B9-DDBC-4467-8134-4086867D7784}" type="pres">
      <dgm:prSet presAssocID="{C68B66EB-DE0B-4753-8B5B-5C5BC2343677}" presName="node" presStyleLbl="node1" presStyleIdx="2" presStyleCnt="4">
        <dgm:presLayoutVars>
          <dgm:bulletEnabled val="1"/>
        </dgm:presLayoutVars>
      </dgm:prSet>
      <dgm:spPr/>
    </dgm:pt>
    <dgm:pt modelId="{653259A7-972B-4BB3-895D-D5A01BBD9D34}" type="pres">
      <dgm:prSet presAssocID="{C68B66EB-DE0B-4753-8B5B-5C5BC2343677}" presName="dummy" presStyleCnt="0"/>
      <dgm:spPr/>
    </dgm:pt>
    <dgm:pt modelId="{F4585BF6-E2BB-46A6-8F36-F9AFAE6E5FC6}" type="pres">
      <dgm:prSet presAssocID="{9F9A77A2-0C72-46D2-845D-6CA127FE3676}" presName="sibTrans" presStyleLbl="sibTrans2D1" presStyleIdx="2" presStyleCnt="4"/>
      <dgm:spPr/>
    </dgm:pt>
    <dgm:pt modelId="{C1E1015E-39B0-4B69-8B6A-5A76409990F8}" type="pres">
      <dgm:prSet presAssocID="{33675707-F71A-4B01-A927-D2889400D0F7}" presName="node" presStyleLbl="node1" presStyleIdx="3" presStyleCnt="4">
        <dgm:presLayoutVars>
          <dgm:bulletEnabled val="1"/>
        </dgm:presLayoutVars>
      </dgm:prSet>
      <dgm:spPr/>
    </dgm:pt>
    <dgm:pt modelId="{6E13FAFF-48C5-4493-9F2D-C9A9D203E588}" type="pres">
      <dgm:prSet presAssocID="{33675707-F71A-4B01-A927-D2889400D0F7}" presName="dummy" presStyleCnt="0"/>
      <dgm:spPr/>
    </dgm:pt>
    <dgm:pt modelId="{10B426F5-101C-400F-BB24-0C6B1322D567}" type="pres">
      <dgm:prSet presAssocID="{50D37AFE-37EE-44A8-AAEB-BE30564AABD4}" presName="sibTrans" presStyleLbl="sibTrans2D1" presStyleIdx="3" presStyleCnt="4"/>
      <dgm:spPr/>
    </dgm:pt>
  </dgm:ptLst>
  <dgm:cxnLst>
    <dgm:cxn modelId="{8ED14402-47FD-4E40-ABFC-3D7FA6F8B103}" srcId="{9973FA53-6564-4BD2-91BE-3AC5C70B7B09}" destId="{C68B66EB-DE0B-4753-8B5B-5C5BC2343677}" srcOrd="2" destOrd="0" parTransId="{8FC15BB3-ABAC-4559-B765-3567B4E67900}" sibTransId="{9F9A77A2-0C72-46D2-845D-6CA127FE3676}"/>
    <dgm:cxn modelId="{A1F12923-C1CC-4C9F-B0AD-DD4220F3FB5A}" type="presOf" srcId="{9D7DC689-B540-4DBD-A6C7-A26B0FFE28B1}" destId="{7A15C93B-93BA-48FA-BBB4-01DD8722AF64}" srcOrd="0" destOrd="0" presId="urn:microsoft.com/office/officeart/2005/8/layout/radial6"/>
    <dgm:cxn modelId="{A1B81838-115F-4061-AB4D-1020F8BD9D07}" srcId="{9973FA53-6564-4BD2-91BE-3AC5C70B7B09}" destId="{33675707-F71A-4B01-A927-D2889400D0F7}" srcOrd="3" destOrd="0" parTransId="{247B4916-6333-46C7-825F-20A1B9AC1A8F}" sibTransId="{50D37AFE-37EE-44A8-AAEB-BE30564AABD4}"/>
    <dgm:cxn modelId="{01A30B63-A987-427E-8599-1D582357B8B5}" type="presOf" srcId="{409D8C1B-917E-4CFA-8E38-4D6C4A323841}" destId="{AF85F58B-912B-4C42-BB96-322390CB7A29}" srcOrd="0" destOrd="0" presId="urn:microsoft.com/office/officeart/2005/8/layout/radial6"/>
    <dgm:cxn modelId="{D19A8E49-6751-4CDF-B166-19B10BFE0DCC}" type="presOf" srcId="{50D37AFE-37EE-44A8-AAEB-BE30564AABD4}" destId="{10B426F5-101C-400F-BB24-0C6B1322D567}" srcOrd="0" destOrd="0" presId="urn:microsoft.com/office/officeart/2005/8/layout/radial6"/>
    <dgm:cxn modelId="{A9C4BB57-9D11-4A52-B9FA-56633EAAE15D}" type="presOf" srcId="{05CB99D9-40F8-4823-BCD3-7097CB638481}" destId="{BA648273-C8A1-4335-B08A-A7A615D67D27}" srcOrd="0" destOrd="0" presId="urn:microsoft.com/office/officeart/2005/8/layout/radial6"/>
    <dgm:cxn modelId="{27CC0B99-52F0-4C68-BDF3-CDE1EAB5E24D}" type="presOf" srcId="{70BBB855-A75A-40E8-B793-DB29DCAB193F}" destId="{834F9C39-5EA1-4709-8097-131481AECD81}" srcOrd="0" destOrd="0" presId="urn:microsoft.com/office/officeart/2005/8/layout/radial6"/>
    <dgm:cxn modelId="{89001B9E-480E-4822-9606-7BEC1170BB43}" srcId="{9973FA53-6564-4BD2-91BE-3AC5C70B7B09}" destId="{409D8C1B-917E-4CFA-8E38-4D6C4A323841}" srcOrd="1" destOrd="0" parTransId="{9E5D3575-F6FC-467C-AB19-FEF429013E7D}" sibTransId="{05CB99D9-40F8-4823-BCD3-7097CB638481}"/>
    <dgm:cxn modelId="{14B0C7C4-A39D-4737-BD22-5448C866DE1A}" type="presOf" srcId="{9973FA53-6564-4BD2-91BE-3AC5C70B7B09}" destId="{88B01D42-DB9F-4E32-87AA-076C4B72A9ED}" srcOrd="0" destOrd="0" presId="urn:microsoft.com/office/officeart/2005/8/layout/radial6"/>
    <dgm:cxn modelId="{8D0B93C8-984D-46CF-8311-0877386CC12E}" srcId="{9973FA53-6564-4BD2-91BE-3AC5C70B7B09}" destId="{70BBB855-A75A-40E8-B793-DB29DCAB193F}" srcOrd="0" destOrd="0" parTransId="{195DDD85-D53B-4B0E-9C50-2EC73A64DA7C}" sibTransId="{9D7DC689-B540-4DBD-A6C7-A26B0FFE28B1}"/>
    <dgm:cxn modelId="{D02346CF-B169-4354-81EC-17F7B67820E9}" type="presOf" srcId="{9F9A77A2-0C72-46D2-845D-6CA127FE3676}" destId="{F4585BF6-E2BB-46A6-8F36-F9AFAE6E5FC6}" srcOrd="0" destOrd="0" presId="urn:microsoft.com/office/officeart/2005/8/layout/radial6"/>
    <dgm:cxn modelId="{167A4ED9-B29C-4DC8-B703-8FF49C715B94}" type="presOf" srcId="{33675707-F71A-4B01-A927-D2889400D0F7}" destId="{C1E1015E-39B0-4B69-8B6A-5A76409990F8}" srcOrd="0" destOrd="0" presId="urn:microsoft.com/office/officeart/2005/8/layout/radial6"/>
    <dgm:cxn modelId="{BDE578EA-DD8E-4706-B837-BFF77888FEE6}" type="presOf" srcId="{C68B66EB-DE0B-4753-8B5B-5C5BC2343677}" destId="{8725B5B9-DDBC-4467-8134-4086867D7784}" srcOrd="0" destOrd="0" presId="urn:microsoft.com/office/officeart/2005/8/layout/radial6"/>
    <dgm:cxn modelId="{EF6DE9EF-9421-4761-9B92-FB185B8C8D78}" srcId="{6ADB4C34-5884-4753-82EB-AF958C8A487E}" destId="{9973FA53-6564-4BD2-91BE-3AC5C70B7B09}" srcOrd="0" destOrd="0" parTransId="{5DA96D7A-F046-467C-93E7-A722FFEA5AD5}" sibTransId="{2079907A-477F-425F-A0DB-44712BE9BD22}"/>
    <dgm:cxn modelId="{6661B9FD-726D-40B2-B1C2-C6E17B4B0BBF}" type="presOf" srcId="{6ADB4C34-5884-4753-82EB-AF958C8A487E}" destId="{F47DA62F-6F20-4085-9202-9F132A5EBAE9}" srcOrd="0" destOrd="0" presId="urn:microsoft.com/office/officeart/2005/8/layout/radial6"/>
    <dgm:cxn modelId="{D2FE6A7D-34F3-4FE9-A542-337446B7AA8D}" type="presParOf" srcId="{F47DA62F-6F20-4085-9202-9F132A5EBAE9}" destId="{88B01D42-DB9F-4E32-87AA-076C4B72A9ED}" srcOrd="0" destOrd="0" presId="urn:microsoft.com/office/officeart/2005/8/layout/radial6"/>
    <dgm:cxn modelId="{11A92662-AAE4-464E-B1EB-8A2C8FBB5C88}" type="presParOf" srcId="{F47DA62F-6F20-4085-9202-9F132A5EBAE9}" destId="{834F9C39-5EA1-4709-8097-131481AECD81}" srcOrd="1" destOrd="0" presId="urn:microsoft.com/office/officeart/2005/8/layout/radial6"/>
    <dgm:cxn modelId="{3538023C-1BBE-4975-867A-A2E023B4209D}" type="presParOf" srcId="{F47DA62F-6F20-4085-9202-9F132A5EBAE9}" destId="{B6D601EA-F2FB-4249-9BCA-11227FEC8912}" srcOrd="2" destOrd="0" presId="urn:microsoft.com/office/officeart/2005/8/layout/radial6"/>
    <dgm:cxn modelId="{3545B410-1E6B-4422-BCC8-EA870868B6CB}" type="presParOf" srcId="{F47DA62F-6F20-4085-9202-9F132A5EBAE9}" destId="{7A15C93B-93BA-48FA-BBB4-01DD8722AF64}" srcOrd="3" destOrd="0" presId="urn:microsoft.com/office/officeart/2005/8/layout/radial6"/>
    <dgm:cxn modelId="{918D433A-6D15-463E-91E3-55F84D557CC4}" type="presParOf" srcId="{F47DA62F-6F20-4085-9202-9F132A5EBAE9}" destId="{AF85F58B-912B-4C42-BB96-322390CB7A29}" srcOrd="4" destOrd="0" presId="urn:microsoft.com/office/officeart/2005/8/layout/radial6"/>
    <dgm:cxn modelId="{34B3E5EC-A4B3-45C0-84FC-BFE8DCE3A097}" type="presParOf" srcId="{F47DA62F-6F20-4085-9202-9F132A5EBAE9}" destId="{6B30128F-455E-49AB-B9C4-522864833E0C}" srcOrd="5" destOrd="0" presId="urn:microsoft.com/office/officeart/2005/8/layout/radial6"/>
    <dgm:cxn modelId="{B2ECC762-7DE6-49E6-AE85-268E432479CF}" type="presParOf" srcId="{F47DA62F-6F20-4085-9202-9F132A5EBAE9}" destId="{BA648273-C8A1-4335-B08A-A7A615D67D27}" srcOrd="6" destOrd="0" presId="urn:microsoft.com/office/officeart/2005/8/layout/radial6"/>
    <dgm:cxn modelId="{24927460-AE01-4CD0-8722-E2F07A529A9B}" type="presParOf" srcId="{F47DA62F-6F20-4085-9202-9F132A5EBAE9}" destId="{8725B5B9-DDBC-4467-8134-4086867D7784}" srcOrd="7" destOrd="0" presId="urn:microsoft.com/office/officeart/2005/8/layout/radial6"/>
    <dgm:cxn modelId="{E48DF57A-0C5A-4BFF-BBB3-1D249FBA2B66}" type="presParOf" srcId="{F47DA62F-6F20-4085-9202-9F132A5EBAE9}" destId="{653259A7-972B-4BB3-895D-D5A01BBD9D34}" srcOrd="8" destOrd="0" presId="urn:microsoft.com/office/officeart/2005/8/layout/radial6"/>
    <dgm:cxn modelId="{D089896F-FE86-4CB8-9A76-F2E194AA5F5A}" type="presParOf" srcId="{F47DA62F-6F20-4085-9202-9F132A5EBAE9}" destId="{F4585BF6-E2BB-46A6-8F36-F9AFAE6E5FC6}" srcOrd="9" destOrd="0" presId="urn:microsoft.com/office/officeart/2005/8/layout/radial6"/>
    <dgm:cxn modelId="{2A04EBDC-BF56-4243-9B49-DDF5771528E1}" type="presParOf" srcId="{F47DA62F-6F20-4085-9202-9F132A5EBAE9}" destId="{C1E1015E-39B0-4B69-8B6A-5A76409990F8}" srcOrd="10" destOrd="0" presId="urn:microsoft.com/office/officeart/2005/8/layout/radial6"/>
    <dgm:cxn modelId="{D0BB1AEE-42B8-4191-8B47-E04E78AC9358}" type="presParOf" srcId="{F47DA62F-6F20-4085-9202-9F132A5EBAE9}" destId="{6E13FAFF-48C5-4493-9F2D-C9A9D203E588}" srcOrd="11" destOrd="0" presId="urn:microsoft.com/office/officeart/2005/8/layout/radial6"/>
    <dgm:cxn modelId="{08F2D463-574B-4ACF-9F35-792CED411470}" type="presParOf" srcId="{F47DA62F-6F20-4085-9202-9F132A5EBAE9}" destId="{10B426F5-101C-400F-BB24-0C6B1322D567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A201E-D272-4F68-B6CE-995CE2632F04}">
      <dsp:nvSpPr>
        <dsp:cNvPr id="0" name=""/>
        <dsp:cNvSpPr/>
      </dsp:nvSpPr>
      <dsp:spPr>
        <a:xfrm rot="10800000">
          <a:off x="2031770" y="793"/>
          <a:ext cx="6866191" cy="1209266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rgbClr val="0099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53" tIns="91440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Nuevas Publicaciones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Presentación de las </a:t>
          </a:r>
          <a:r>
            <a:rPr lang="es-ES" sz="1800" kern="1200">
              <a:latin typeface="Segoe UI Light" panose="020B0502040204020203" pitchFamily="34" charset="0"/>
              <a:cs typeface="Segoe UI Light" panose="020B0502040204020203" pitchFamily="34" charset="0"/>
            </a:rPr>
            <a:t>nuevas publicaciones </a:t>
          </a:r>
          <a:r>
            <a:rPr lang="es-ES" sz="18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de ValentinBook Publishing</a:t>
          </a:r>
        </a:p>
      </dsp:txBody>
      <dsp:txXfrm rot="10800000">
        <a:off x="2334086" y="793"/>
        <a:ext cx="6563875" cy="1209266"/>
      </dsp:txXfrm>
    </dsp:sp>
    <dsp:sp modelId="{7526924A-6F9D-4215-AFAF-D10221CE00A8}">
      <dsp:nvSpPr>
        <dsp:cNvPr id="0" name=""/>
        <dsp:cNvSpPr/>
      </dsp:nvSpPr>
      <dsp:spPr>
        <a:xfrm>
          <a:off x="1427137" y="793"/>
          <a:ext cx="1209266" cy="1209266"/>
        </a:xfrm>
        <a:prstGeom prst="ellipse">
          <a:avLst/>
        </a:prstGeom>
        <a:solidFill>
          <a:srgbClr val="00B0F0"/>
        </a:solidFill>
        <a:ln w="571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610B77-2F91-400F-A96C-35EECC0AD95F}">
      <dsp:nvSpPr>
        <dsp:cNvPr id="0" name=""/>
        <dsp:cNvSpPr/>
      </dsp:nvSpPr>
      <dsp:spPr>
        <a:xfrm rot="10800000">
          <a:off x="2031770" y="1571035"/>
          <a:ext cx="6866191" cy="1209266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53" tIns="91440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Plataforma de Contenidos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Información sobre el lanzamiento de ValentinBook </a:t>
          </a:r>
          <a:r>
            <a:rPr lang="es-ES" sz="1800" kern="1200" dirty="0" err="1">
              <a:latin typeface="Segoe UI Light" panose="020B0502040204020203" pitchFamily="34" charset="0"/>
              <a:cs typeface="Segoe UI Light" panose="020B0502040204020203" pitchFamily="34" charset="0"/>
            </a:rPr>
            <a:t>Platform</a:t>
          </a:r>
          <a:endParaRPr lang="es-ES" sz="18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 rot="10800000">
        <a:off x="2334086" y="1571035"/>
        <a:ext cx="6563875" cy="1209266"/>
      </dsp:txXfrm>
    </dsp:sp>
    <dsp:sp modelId="{B8BCA064-E066-461D-9A77-D16E63067FA6}">
      <dsp:nvSpPr>
        <dsp:cNvPr id="0" name=""/>
        <dsp:cNvSpPr/>
      </dsp:nvSpPr>
      <dsp:spPr>
        <a:xfrm>
          <a:off x="1427137" y="1571035"/>
          <a:ext cx="1209266" cy="1209266"/>
        </a:xfrm>
        <a:prstGeom prst="ellipse">
          <a:avLst/>
        </a:prstGeom>
        <a:solidFill>
          <a:srgbClr val="00B0F0"/>
        </a:solidFill>
        <a:ln w="57150" cap="flat" cmpd="sng" algn="ctr">
          <a:solidFill>
            <a:prstClr val="whit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2C5F9D-438A-4871-903D-7E7944B27A27}">
      <dsp:nvSpPr>
        <dsp:cNvPr id="0" name=""/>
        <dsp:cNvSpPr/>
      </dsp:nvSpPr>
      <dsp:spPr>
        <a:xfrm rot="10800000">
          <a:off x="2031770" y="3141277"/>
          <a:ext cx="6866191" cy="1209266"/>
        </a:xfrm>
        <a:prstGeom prst="homePlat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53" tIns="91440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Business &amp; </a:t>
          </a:r>
          <a:r>
            <a:rPr lang="es-ES" sz="2400" kern="1200" dirty="0" err="1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Services</a:t>
          </a:r>
          <a:endParaRPr lang="es-ES" sz="2400" kern="1200" dirty="0">
            <a:solidFill>
              <a:schemeClr val="tx1">
                <a:lumMod val="65000"/>
                <a:lumOff val="35000"/>
              </a:schemeClr>
            </a:solidFill>
            <a:latin typeface="Segoe UI Light" panose="020B0502040204020203" pitchFamily="34" charset="0"/>
            <a:cs typeface="Segoe UI Light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Información sobre nuevas soluciones empresariales.</a:t>
          </a:r>
        </a:p>
      </dsp:txBody>
      <dsp:txXfrm rot="10800000">
        <a:off x="2334086" y="3141277"/>
        <a:ext cx="6563875" cy="1209266"/>
      </dsp:txXfrm>
    </dsp:sp>
    <dsp:sp modelId="{EC24AD6B-6C44-4EF7-9B97-7AC223279EA3}">
      <dsp:nvSpPr>
        <dsp:cNvPr id="0" name=""/>
        <dsp:cNvSpPr/>
      </dsp:nvSpPr>
      <dsp:spPr>
        <a:xfrm>
          <a:off x="1427137" y="3141277"/>
          <a:ext cx="1209266" cy="1209266"/>
        </a:xfrm>
        <a:prstGeom prst="ellipse">
          <a:avLst/>
        </a:prstGeom>
        <a:solidFill>
          <a:schemeClr val="bg1"/>
        </a:solidFill>
        <a:ln w="57150" cap="flat" cmpd="sng" algn="ctr">
          <a:solidFill>
            <a:srgbClr val="0099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FCF4C-CD10-43FF-BECC-3BD578FEDE7D}">
      <dsp:nvSpPr>
        <dsp:cNvPr id="0" name=""/>
        <dsp:cNvSpPr/>
      </dsp:nvSpPr>
      <dsp:spPr>
        <a:xfrm>
          <a:off x="21100" y="0"/>
          <a:ext cx="3435027" cy="4351338"/>
        </a:xfrm>
        <a:prstGeom prst="roundRect">
          <a:avLst>
            <a:gd name="adj" fmla="val 10000"/>
          </a:avLst>
        </a:prstGeom>
        <a:solidFill>
          <a:srgbClr val="0099CC">
            <a:alpha val="7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Juan Carlos Urbano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8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ValentinBook </a:t>
          </a:r>
          <a:r>
            <a:rPr lang="es-ES" sz="1800" kern="1200" dirty="0" err="1">
              <a:latin typeface="Segoe UI Light" panose="020B0502040204020203" pitchFamily="34" charset="0"/>
              <a:cs typeface="Segoe UI Light" panose="020B0502040204020203" pitchFamily="34" charset="0"/>
            </a:rPr>
            <a:t>Technology</a:t>
          </a:r>
          <a:r>
            <a:rPr lang="es-ES" sz="18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s-ES" sz="1800" kern="1200" dirty="0" err="1">
              <a:latin typeface="Segoe UI Light" panose="020B0502040204020203" pitchFamily="34" charset="0"/>
              <a:cs typeface="Segoe UI Light" panose="020B0502040204020203" pitchFamily="34" charset="0"/>
            </a:rPr>
            <a:t>Evangelist</a:t>
          </a:r>
          <a:endParaRPr lang="es-ES" sz="18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21100" y="1740535"/>
        <a:ext cx="3435027" cy="1740535"/>
      </dsp:txXfrm>
    </dsp:sp>
    <dsp:sp modelId="{1F63BE2F-7B67-4952-AB1A-C79ABDBB9599}">
      <dsp:nvSpPr>
        <dsp:cNvPr id="0" name=""/>
        <dsp:cNvSpPr/>
      </dsp:nvSpPr>
      <dsp:spPr>
        <a:xfrm>
          <a:off x="995223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D3032-0359-43D1-94A1-A97748C160C3}">
      <dsp:nvSpPr>
        <dsp:cNvPr id="0" name=""/>
        <dsp:cNvSpPr/>
      </dsp:nvSpPr>
      <dsp:spPr>
        <a:xfrm>
          <a:off x="3540286" y="0"/>
          <a:ext cx="3435027" cy="4351338"/>
        </a:xfrm>
        <a:prstGeom prst="roundRect">
          <a:avLst>
            <a:gd name="adj" fmla="val 10000"/>
          </a:avLst>
        </a:prstGeom>
        <a:solidFill>
          <a:srgbClr val="0099CC">
            <a:alpha val="7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Leiner Cárdenas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8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ValentinBook </a:t>
          </a:r>
          <a:r>
            <a:rPr lang="es-ES" sz="1800" kern="1200" dirty="0" err="1">
              <a:latin typeface="Segoe UI Light" panose="020B0502040204020203" pitchFamily="34" charset="0"/>
              <a:cs typeface="Segoe UI Light" panose="020B0502040204020203" pitchFamily="34" charset="0"/>
            </a:rPr>
            <a:t>Educator</a:t>
          </a:r>
          <a:endParaRPr lang="es-ES" sz="18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3540286" y="1740535"/>
        <a:ext cx="3435027" cy="1740535"/>
      </dsp:txXfrm>
    </dsp:sp>
    <dsp:sp modelId="{4A8BCCA9-D9D5-49A2-BD5E-4F30B4F4981E}">
      <dsp:nvSpPr>
        <dsp:cNvPr id="0" name=""/>
        <dsp:cNvSpPr/>
      </dsp:nvSpPr>
      <dsp:spPr>
        <a:xfrm>
          <a:off x="4533302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E88F4F-B532-43AB-BCEB-A4C8C0A7DC5C}">
      <dsp:nvSpPr>
        <dsp:cNvPr id="0" name=""/>
        <dsp:cNvSpPr/>
      </dsp:nvSpPr>
      <dsp:spPr>
        <a:xfrm>
          <a:off x="7078364" y="0"/>
          <a:ext cx="3435027" cy="4351338"/>
        </a:xfrm>
        <a:prstGeom prst="roundRect">
          <a:avLst>
            <a:gd name="adj" fmla="val 10000"/>
          </a:avLst>
        </a:prstGeom>
        <a:solidFill>
          <a:srgbClr val="0099CC">
            <a:alpha val="7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Handz Valentin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8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ValentinBook Senior Manager</a:t>
          </a:r>
        </a:p>
      </dsp:txBody>
      <dsp:txXfrm>
        <a:off x="7078364" y="1740535"/>
        <a:ext cx="3435027" cy="1740535"/>
      </dsp:txXfrm>
    </dsp:sp>
    <dsp:sp modelId="{B12BAC27-9E88-4109-A8C5-CE73A634741C}">
      <dsp:nvSpPr>
        <dsp:cNvPr id="0" name=""/>
        <dsp:cNvSpPr/>
      </dsp:nvSpPr>
      <dsp:spPr>
        <a:xfrm>
          <a:off x="8071380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1E6C7-74A3-498B-B0AA-4AE9E0C7E9EA}">
      <dsp:nvSpPr>
        <dsp:cNvPr id="0" name=""/>
        <dsp:cNvSpPr/>
      </dsp:nvSpPr>
      <dsp:spPr>
        <a:xfrm>
          <a:off x="420623" y="3481070"/>
          <a:ext cx="9674352" cy="652700"/>
        </a:xfrm>
        <a:prstGeom prst="leftRightArrow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426F5-101C-400F-BB24-0C6B1322D567}">
      <dsp:nvSpPr>
        <dsp:cNvPr id="0" name=""/>
        <dsp:cNvSpPr/>
      </dsp:nvSpPr>
      <dsp:spPr>
        <a:xfrm>
          <a:off x="2402303" y="651390"/>
          <a:ext cx="4351218" cy="4351218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85BF6-E2BB-46A6-8F36-F9AFAE6E5FC6}">
      <dsp:nvSpPr>
        <dsp:cNvPr id="0" name=""/>
        <dsp:cNvSpPr/>
      </dsp:nvSpPr>
      <dsp:spPr>
        <a:xfrm>
          <a:off x="2402303" y="651390"/>
          <a:ext cx="4351218" cy="4351218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48273-C8A1-4335-B08A-A7A615D67D27}">
      <dsp:nvSpPr>
        <dsp:cNvPr id="0" name=""/>
        <dsp:cNvSpPr/>
      </dsp:nvSpPr>
      <dsp:spPr>
        <a:xfrm>
          <a:off x="2402303" y="651390"/>
          <a:ext cx="4351218" cy="4351218"/>
        </a:xfrm>
        <a:prstGeom prst="blockArc">
          <a:avLst>
            <a:gd name="adj1" fmla="val 0"/>
            <a:gd name="adj2" fmla="val 5400000"/>
            <a:gd name="adj3" fmla="val 464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15C93B-93BA-48FA-BBB4-01DD8722AF64}">
      <dsp:nvSpPr>
        <dsp:cNvPr id="0" name=""/>
        <dsp:cNvSpPr/>
      </dsp:nvSpPr>
      <dsp:spPr>
        <a:xfrm>
          <a:off x="2402303" y="651390"/>
          <a:ext cx="4351218" cy="4351218"/>
        </a:xfrm>
        <a:prstGeom prst="blockArc">
          <a:avLst>
            <a:gd name="adj1" fmla="val 16200000"/>
            <a:gd name="adj2" fmla="val 0"/>
            <a:gd name="adj3" fmla="val 46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01D42-DB9F-4E32-87AA-076C4B72A9ED}">
      <dsp:nvSpPr>
        <dsp:cNvPr id="0" name=""/>
        <dsp:cNvSpPr/>
      </dsp:nvSpPr>
      <dsp:spPr>
        <a:xfrm>
          <a:off x="3576494" y="1825581"/>
          <a:ext cx="2002836" cy="2002836"/>
        </a:xfrm>
        <a:prstGeom prst="ellipse">
          <a:avLst/>
        </a:prstGeom>
        <a:solidFill>
          <a:schemeClr val="accent4">
            <a:hueOff val="0"/>
            <a:satOff val="0"/>
            <a:lumOff val="0"/>
            <a:alpha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i="0" kern="1200" dirty="0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egoe UI Light" panose="020B0502040204020203" pitchFamily="34" charset="0"/>
              <a:cs typeface="Segoe UI Light" panose="020B0502040204020203" pitchFamily="34" charset="0"/>
            </a:rPr>
            <a:t>ValentinBook Publishing</a:t>
          </a:r>
        </a:p>
      </dsp:txBody>
      <dsp:txXfrm>
        <a:off x="3869803" y="2118890"/>
        <a:ext cx="1416218" cy="1416218"/>
      </dsp:txXfrm>
    </dsp:sp>
    <dsp:sp modelId="{834F9C39-5EA1-4709-8097-131481AECD81}">
      <dsp:nvSpPr>
        <dsp:cNvPr id="0" name=""/>
        <dsp:cNvSpPr/>
      </dsp:nvSpPr>
      <dsp:spPr>
        <a:xfrm>
          <a:off x="3876919" y="868"/>
          <a:ext cx="1401985" cy="140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E-Books</a:t>
          </a:r>
        </a:p>
      </dsp:txBody>
      <dsp:txXfrm>
        <a:off x="4082235" y="206184"/>
        <a:ext cx="991353" cy="991353"/>
      </dsp:txXfrm>
    </dsp:sp>
    <dsp:sp modelId="{AF85F58B-912B-4C42-BB96-322390CB7A29}">
      <dsp:nvSpPr>
        <dsp:cNvPr id="0" name=""/>
        <dsp:cNvSpPr/>
      </dsp:nvSpPr>
      <dsp:spPr>
        <a:xfrm>
          <a:off x="6002057" y="2126006"/>
          <a:ext cx="1401985" cy="1401985"/>
        </a:xfrm>
        <a:prstGeom prst="ellipse">
          <a:avLst/>
        </a:prstGeom>
        <a:solidFill>
          <a:schemeClr val="accent5">
            <a:hueOff val="-2252848"/>
            <a:satOff val="-5806"/>
            <a:lumOff val="-3922"/>
            <a:alpha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Libros</a:t>
          </a:r>
        </a:p>
      </dsp:txBody>
      <dsp:txXfrm>
        <a:off x="6207373" y="2331322"/>
        <a:ext cx="991353" cy="991353"/>
      </dsp:txXfrm>
    </dsp:sp>
    <dsp:sp modelId="{8725B5B9-DDBC-4467-8134-4086867D7784}">
      <dsp:nvSpPr>
        <dsp:cNvPr id="0" name=""/>
        <dsp:cNvSpPr/>
      </dsp:nvSpPr>
      <dsp:spPr>
        <a:xfrm>
          <a:off x="3876919" y="4251144"/>
          <a:ext cx="1401985" cy="1401985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Vídeos</a:t>
          </a:r>
        </a:p>
      </dsp:txBody>
      <dsp:txXfrm>
        <a:off x="4082235" y="4456460"/>
        <a:ext cx="991353" cy="991353"/>
      </dsp:txXfrm>
    </dsp:sp>
    <dsp:sp modelId="{C1E1015E-39B0-4B69-8B6A-5A76409990F8}">
      <dsp:nvSpPr>
        <dsp:cNvPr id="0" name=""/>
        <dsp:cNvSpPr/>
      </dsp:nvSpPr>
      <dsp:spPr>
        <a:xfrm>
          <a:off x="1751781" y="2126006"/>
          <a:ext cx="1401985" cy="1401985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E-Learning</a:t>
          </a:r>
        </a:p>
      </dsp:txBody>
      <dsp:txXfrm>
        <a:off x="1957097" y="2331322"/>
        <a:ext cx="991353" cy="991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01746-195D-4CE4-8F11-7A59A768F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6951A8-6ECC-42FD-B086-8BF62E938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B03F81-B1F1-480E-9289-E3CCC8D5F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4D90-3DC2-455A-88D1-B78E94B56BF8}" type="datetimeFigureOut">
              <a:rPr lang="es-PE" smtClean="0"/>
              <a:t>21/04/2017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049BE7-4358-4E46-A517-05A1E43DE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EAEE8F-601F-4A09-842A-AD7CE000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3076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153A0-8C78-4DAF-A5F5-D1904A5A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EE1C75-9F18-4936-BA2E-8F3623E44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F87FCA-155A-4C3E-9A00-CE1863A45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4D90-3DC2-455A-88D1-B78E94B56BF8}" type="datetimeFigureOut">
              <a:rPr lang="es-PE" smtClean="0"/>
              <a:t>21/04/2017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84F4BA-B6B7-46CB-9323-B0DF349DF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D6C9B3-C7EF-42E2-AE89-82B6416F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5868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B95DF7-551B-46DE-BB9D-3AD0AA44A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2E2F2EE-B37A-4DB4-B8F2-2AD862CE0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C20E8B-30D1-4402-AB35-3DAAD3458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4D90-3DC2-455A-88D1-B78E94B56BF8}" type="datetimeFigureOut">
              <a:rPr lang="es-PE" smtClean="0"/>
              <a:t>21/04/2017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EAA3DD-9DF2-4B8C-928C-C4623AF9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3BFB4E-5E79-4FE9-B5E8-E2FC84BF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7678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09F5B-0084-494F-BD2E-17BE0E26A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98D072-663E-4A03-A22E-6630B7FDC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2616B7-C713-423F-BD45-FF6F46DC6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4D90-3DC2-455A-88D1-B78E94B56BF8}" type="datetimeFigureOut">
              <a:rPr lang="es-PE" smtClean="0"/>
              <a:t>21/04/2017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1ACF97-318E-4355-B0B6-21EAB8ACB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211BE6-E9D1-4CE8-AACE-E9913897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707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8C5BC-FC2B-4AB7-AAA1-3F7529834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DE60BC-F519-4D3A-87CE-62088B1C3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DDB1DD-64F5-4172-AD3E-7D5A896AC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4D90-3DC2-455A-88D1-B78E94B56BF8}" type="datetimeFigureOut">
              <a:rPr lang="es-PE" smtClean="0"/>
              <a:t>21/04/2017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13D137-015B-4FDF-ABC7-503957175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E39A70-2688-474C-8AEA-BFAA8DB3A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6452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7247AE-9843-497A-9C82-D7BC9E773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925547-465B-42D0-824A-04E6B0E5C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E9F003A-5344-4A16-AF97-17B651AE5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2CBDDC-D97F-497A-815F-4AB743F9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4D90-3DC2-455A-88D1-B78E94B56BF8}" type="datetimeFigureOut">
              <a:rPr lang="es-PE" smtClean="0"/>
              <a:t>21/04/2017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470ADE-9D2A-4AD6-82CB-70619F029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95B88B-FF32-4E2B-8B8E-E42EECDFF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3451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5B5C65-AD63-4166-87B3-076AF74C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6F55BB-F783-4347-969B-69745DE7A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5CA47BD-BED0-4E64-AD97-7F419412E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846D202-E1D8-4DFA-8DA2-00EE109EC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D0CE8C4-0A23-4CE7-BA35-E07DB84F37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072AA32-8F37-4E8E-81C9-E86FFB815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4D90-3DC2-455A-88D1-B78E94B56BF8}" type="datetimeFigureOut">
              <a:rPr lang="es-PE" smtClean="0"/>
              <a:t>21/04/2017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BA761F4-54BC-4F5F-83E3-54EEEB02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6F6143E-7150-4EC0-9F7C-FDFEC397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5299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F53A6-EF8D-4EDB-B4BC-EC76473BA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E76D43-10B8-4F4E-9066-0DC70E144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4D90-3DC2-455A-88D1-B78E94B56BF8}" type="datetimeFigureOut">
              <a:rPr lang="es-PE" smtClean="0"/>
              <a:t>21/04/2017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B4889B8-D602-48F8-BA0A-4A192ED5D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268FB2-A739-4546-BBC4-ACD1675F2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39259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9C59D47-0778-44D5-8613-447A5B1E9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4D90-3DC2-455A-88D1-B78E94B56BF8}" type="datetimeFigureOut">
              <a:rPr lang="es-PE" smtClean="0"/>
              <a:t>21/04/2017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268DDD0-E88B-497D-989E-2AC85B81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730673-B16C-4312-A06B-7261C920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78004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460F0-6160-488F-ACC9-8E6B6D45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CE9274-8283-4EC2-8D2B-22CD85C49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F895A-F682-4BE6-A13B-17DA4BC9D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195F8F-C50B-4F0B-8DBB-A5E57F84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4D90-3DC2-455A-88D1-B78E94B56BF8}" type="datetimeFigureOut">
              <a:rPr lang="es-PE" smtClean="0"/>
              <a:t>21/04/2017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2966FC-4B6E-4D6D-9F03-B39BF3960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AE07C4-A9E1-4C41-9F9E-7EB69857A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0189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C46D79-E746-456B-9D6E-41E11ADA6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ECBE33B-9A5C-495F-B6CB-7C6C9F50F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0ED17D-BEFD-4628-9CE8-3BD47A7C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8AA233-3C7D-4394-9603-97EACD697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4D90-3DC2-455A-88D1-B78E94B56BF8}" type="datetimeFigureOut">
              <a:rPr lang="es-PE" smtClean="0"/>
              <a:t>21/04/2017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62BBCC-0F94-4B19-9CD8-0E095AF6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EC95A6-2255-4046-AF3E-1B3AE909B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1019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48039E7-ED37-41F4-8505-1434E6428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8723BE-BE09-419F-8211-8802C0460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179E22-8333-456A-813C-CA6D0F3933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A4D90-3DC2-455A-88D1-B78E94B56BF8}" type="datetimeFigureOut">
              <a:rPr lang="es-PE" smtClean="0"/>
              <a:t>21/04/2017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0995B9-1242-4DE2-B7E7-7A24B608D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1A12DD-D25D-45AE-B3FA-54B2BC5F0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25992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microsoft.com/office/2007/relationships/hdphoto" Target="../media/hdphoto5.wdp"/><Relationship Id="rId7" Type="http://schemas.openxmlformats.org/officeDocument/2006/relationships/diagramLayout" Target="../diagrams/layout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17.svg"/><Relationship Id="rId10" Type="http://schemas.microsoft.com/office/2007/relationships/diagramDrawing" Target="../diagrams/drawing3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itac-mex.org.mx/wp-content/uploads/2016/01/rascacielos-sydney-australia-173187.jpg">
            <a:extLst>
              <a:ext uri="{FF2B5EF4-FFF2-40B4-BE49-F238E27FC236}">
                <a16:creationId xmlns:a16="http://schemas.microsoft.com/office/drawing/2014/main" id="{CC9D9112-A7D6-4175-917F-D213E460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8688FE1-EF29-4E4B-BD9A-7F18D511485B}"/>
              </a:ext>
            </a:extLst>
          </p:cNvPr>
          <p:cNvSpPr/>
          <p:nvPr/>
        </p:nvSpPr>
        <p:spPr>
          <a:xfrm>
            <a:off x="3555724" y="829144"/>
            <a:ext cx="5084694" cy="5122451"/>
          </a:xfrm>
          <a:prstGeom prst="ellipse">
            <a:avLst/>
          </a:prstGeom>
          <a:solidFill>
            <a:srgbClr val="0099CC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9A865DA-B187-4C58-9B23-173C7E04E674}"/>
              </a:ext>
            </a:extLst>
          </p:cNvPr>
          <p:cNvSpPr/>
          <p:nvPr/>
        </p:nvSpPr>
        <p:spPr>
          <a:xfrm>
            <a:off x="3908129" y="1174360"/>
            <a:ext cx="4379884" cy="4412406"/>
          </a:xfrm>
          <a:prstGeom prst="ellipse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079E8A-2498-4BAF-89AA-86D50925A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8439"/>
            <a:ext cx="9144000" cy="2387600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Novedades </a:t>
            </a:r>
            <a:b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2017</a:t>
            </a:r>
            <a:endParaRPr lang="es-PE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6613EB-B71C-45C6-BB0A-61568FD9F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8647"/>
            <a:ext cx="9144000" cy="668637"/>
          </a:xfrm>
        </p:spPr>
        <p:txBody>
          <a:bodyPr>
            <a:norm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ValentinBook Publishing</a:t>
            </a:r>
            <a:endParaRPr lang="es-PE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áfico 9" descr="Globo terrestre, América">
            <a:extLst>
              <a:ext uri="{FF2B5EF4-FFF2-40B4-BE49-F238E27FC236}">
                <a16:creationId xmlns:a16="http://schemas.microsoft.com/office/drawing/2014/main" id="{4A1C1362-7502-48CA-BC3B-60C0EFD9C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4086" y="1379445"/>
            <a:ext cx="1043828" cy="10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01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A5FB0D6-472E-40F1-BAF8-EBDC2F59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83" y="112662"/>
            <a:ext cx="8877300" cy="1325563"/>
          </a:xfrm>
        </p:spPr>
        <p:txBody>
          <a:bodyPr>
            <a:normAutofit/>
          </a:bodyPr>
          <a:lstStyle/>
          <a:p>
            <a:r>
              <a:rPr lang="es-ES" sz="5400" dirty="0">
                <a:solidFill>
                  <a:srgbClr val="0099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  <a:endParaRPr lang="es-PE" sz="5400" dirty="0">
              <a:solidFill>
                <a:srgbClr val="0099C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0667F9D-117F-4DF2-A865-84D70993052F}"/>
              </a:ext>
            </a:extLst>
          </p:cNvPr>
          <p:cNvSpPr/>
          <p:nvPr/>
        </p:nvSpPr>
        <p:spPr>
          <a:xfrm>
            <a:off x="0" y="4346712"/>
            <a:ext cx="12192000" cy="2511287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aphicFrame>
        <p:nvGraphicFramePr>
          <p:cNvPr id="13" name="Marcador de contenido 12">
            <a:extLst>
              <a:ext uri="{FF2B5EF4-FFF2-40B4-BE49-F238E27FC236}">
                <a16:creationId xmlns:a16="http://schemas.microsoft.com/office/drawing/2014/main" id="{DE9A5BBD-D603-463F-8A46-08FF7FC1D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1458979"/>
              </p:ext>
            </p:extLst>
          </p:nvPr>
        </p:nvGraphicFramePr>
        <p:xfrm>
          <a:off x="1267239" y="1269033"/>
          <a:ext cx="103251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CuadroTexto 23">
            <a:extLst>
              <a:ext uri="{FF2B5EF4-FFF2-40B4-BE49-F238E27FC236}">
                <a16:creationId xmlns:a16="http://schemas.microsoft.com/office/drawing/2014/main" id="{8FED8895-02E2-4BFC-A119-1B38E5EF912A}"/>
              </a:ext>
            </a:extLst>
          </p:cNvPr>
          <p:cNvSpPr txBox="1"/>
          <p:nvPr/>
        </p:nvSpPr>
        <p:spPr>
          <a:xfrm>
            <a:off x="2835963" y="1341186"/>
            <a:ext cx="121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es-PE" sz="6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8AFAD1C-EB28-43CB-805B-344E2D7C728D}"/>
              </a:ext>
            </a:extLst>
          </p:cNvPr>
          <p:cNvSpPr txBox="1"/>
          <p:nvPr/>
        </p:nvSpPr>
        <p:spPr>
          <a:xfrm>
            <a:off x="2796209" y="2932979"/>
            <a:ext cx="10866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es-PE" sz="6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AF4317F-3B9F-4D21-8C5E-A3818120046E}"/>
              </a:ext>
            </a:extLst>
          </p:cNvPr>
          <p:cNvSpPr txBox="1"/>
          <p:nvPr/>
        </p:nvSpPr>
        <p:spPr>
          <a:xfrm>
            <a:off x="2809460" y="4483309"/>
            <a:ext cx="1046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es-PE" sz="60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Gráfico 27" descr="PC">
            <a:extLst>
              <a:ext uri="{FF2B5EF4-FFF2-40B4-BE49-F238E27FC236}">
                <a16:creationId xmlns:a16="http://schemas.microsoft.com/office/drawing/2014/main" id="{C54392EC-ECE1-4237-BA73-94BEEF3BCF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1424" y="5897042"/>
            <a:ext cx="890168" cy="890168"/>
          </a:xfrm>
          <a:prstGeom prst="rect">
            <a:avLst/>
          </a:prstGeom>
        </p:spPr>
      </p:pic>
      <p:pic>
        <p:nvPicPr>
          <p:cNvPr id="30" name="Gráfico 29" descr="Portátil">
            <a:extLst>
              <a:ext uri="{FF2B5EF4-FFF2-40B4-BE49-F238E27FC236}">
                <a16:creationId xmlns:a16="http://schemas.microsoft.com/office/drawing/2014/main" id="{CA3F15D5-9B74-45DD-B87F-B7FD779D4E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6845" y="6018441"/>
            <a:ext cx="697475" cy="697475"/>
          </a:xfrm>
          <a:prstGeom prst="rect">
            <a:avLst/>
          </a:prstGeom>
        </p:spPr>
      </p:pic>
      <p:pic>
        <p:nvPicPr>
          <p:cNvPr id="2048" name="Gráfico 2047" descr="Smartphone">
            <a:extLst>
              <a:ext uri="{FF2B5EF4-FFF2-40B4-BE49-F238E27FC236}">
                <a16:creationId xmlns:a16="http://schemas.microsoft.com/office/drawing/2014/main" id="{070DDBBB-EEAF-4917-93F4-88BC80438D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77083" y="6165329"/>
            <a:ext cx="403698" cy="403698"/>
          </a:xfrm>
          <a:prstGeom prst="rect">
            <a:avLst/>
          </a:prstGeom>
        </p:spPr>
      </p:pic>
      <p:pic>
        <p:nvPicPr>
          <p:cNvPr id="2051" name="Gráfico 2050" descr="Tableta">
            <a:extLst>
              <a:ext uri="{FF2B5EF4-FFF2-40B4-BE49-F238E27FC236}">
                <a16:creationId xmlns:a16="http://schemas.microsoft.com/office/drawing/2014/main" id="{0238A5D3-A5DD-4AD4-B4A3-DEAD18AF3F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63545" y="6018440"/>
            <a:ext cx="697475" cy="69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3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citac-mex.org.mx/wp-content/uploads/2016/01/rascacielos-sydney-australia-173187.jpg">
            <a:extLst>
              <a:ext uri="{FF2B5EF4-FFF2-40B4-BE49-F238E27FC236}">
                <a16:creationId xmlns:a16="http://schemas.microsoft.com/office/drawing/2014/main" id="{578CF326-BB6B-4379-BEE1-1BF486C4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CA5FB0D6-472E-40F1-BAF8-EBDC2F59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266"/>
            <a:ext cx="8877300" cy="1325563"/>
          </a:xfrm>
        </p:spPr>
        <p:txBody>
          <a:bodyPr>
            <a:normAutofit/>
          </a:bodyPr>
          <a:lstStyle/>
          <a:p>
            <a:r>
              <a:rPr lang="es-ES" sz="5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Presentadores</a:t>
            </a:r>
            <a:endParaRPr lang="es-PE" sz="54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4C4ED187-F93E-4770-9F32-143959560D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7952955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50050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http://filium.com/wp-content/uploads/2016/02/filium-water-resistant-technology-man-with-cellphone-1.jpg">
            <a:extLst>
              <a:ext uri="{FF2B5EF4-FFF2-40B4-BE49-F238E27FC236}">
                <a16:creationId xmlns:a16="http://schemas.microsoft.com/office/drawing/2014/main" id="{FD35308F-86F1-4ECF-8F94-076125713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Marcador de contenido 17" descr="Libros">
            <a:extLst>
              <a:ext uri="{FF2B5EF4-FFF2-40B4-BE49-F238E27FC236}">
                <a16:creationId xmlns:a16="http://schemas.microsoft.com/office/drawing/2014/main" id="{25164914-1AB5-435E-8316-C61E84E4F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2056" y="5010150"/>
            <a:ext cx="914400" cy="914400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4F8A154-9C7D-4E5A-B1D0-977109E26A23}"/>
              </a:ext>
            </a:extLst>
          </p:cNvPr>
          <p:cNvSpPr txBox="1"/>
          <p:nvPr/>
        </p:nvSpPr>
        <p:spPr>
          <a:xfrm>
            <a:off x="7969260" y="2145893"/>
            <a:ext cx="3493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Libros &amp; E-books</a:t>
            </a:r>
            <a:endParaRPr lang="es-PE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A63E14E-1E02-4188-8BAB-C5B2CDCD67CB}"/>
              </a:ext>
            </a:extLst>
          </p:cNvPr>
          <p:cNvSpPr txBox="1"/>
          <p:nvPr/>
        </p:nvSpPr>
        <p:spPr>
          <a:xfrm>
            <a:off x="7969260" y="3819920"/>
            <a:ext cx="287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Vídeos</a:t>
            </a:r>
            <a:endParaRPr lang="es-PE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59412D4-BDF0-4A64-9CF3-57FB5C6A9375}"/>
              </a:ext>
            </a:extLst>
          </p:cNvPr>
          <p:cNvSpPr txBox="1"/>
          <p:nvPr/>
        </p:nvSpPr>
        <p:spPr>
          <a:xfrm>
            <a:off x="7969260" y="5507556"/>
            <a:ext cx="3175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Contenido Interactivo</a:t>
            </a:r>
            <a:endParaRPr lang="es-PE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FD115DC0-D16C-47B0-ACA2-3E79D74CB123}"/>
              </a:ext>
            </a:extLst>
          </p:cNvPr>
          <p:cNvSpPr/>
          <p:nvPr/>
        </p:nvSpPr>
        <p:spPr>
          <a:xfrm>
            <a:off x="369798" y="316126"/>
            <a:ext cx="3658863" cy="3686031"/>
          </a:xfrm>
          <a:prstGeom prst="ellipse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3188A6-480D-4F6E-B2FC-2DB381619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7758" y="1496359"/>
            <a:ext cx="4793974" cy="1325563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ValentinBook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Publishing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E0809A0-E7D5-4C3B-B752-7041FBE94535}"/>
              </a:ext>
            </a:extLst>
          </p:cNvPr>
          <p:cNvSpPr txBox="1"/>
          <p:nvPr/>
        </p:nvSpPr>
        <p:spPr>
          <a:xfrm>
            <a:off x="7969260" y="2607197"/>
            <a:ext cx="3493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Los mejores contenidos sobre tecnología. Aprenda a su propio ritmo. </a:t>
            </a:r>
            <a:endParaRPr lang="es-PE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B08AF3D-D15E-409B-AD29-96606E9F53AF}"/>
              </a:ext>
            </a:extLst>
          </p:cNvPr>
          <p:cNvSpPr txBox="1"/>
          <p:nvPr/>
        </p:nvSpPr>
        <p:spPr>
          <a:xfrm>
            <a:off x="7969260" y="4281585"/>
            <a:ext cx="3493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Vídeocursos</a:t>
            </a:r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sobre las aplicaciones más importantes del mercado.</a:t>
            </a:r>
            <a:endParaRPr lang="es-PE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97F2B9A-7B8B-4C7F-A5CE-A519549A6F13}"/>
              </a:ext>
            </a:extLst>
          </p:cNvPr>
          <p:cNvSpPr txBox="1"/>
          <p:nvPr/>
        </p:nvSpPr>
        <p:spPr>
          <a:xfrm>
            <a:off x="7969260" y="5967497"/>
            <a:ext cx="3493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Cursos E-learning para autoaprendizaje.</a:t>
            </a:r>
            <a:endParaRPr lang="es-PE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B9DEA6C1-6D9D-494C-9B7A-C7698171A8CB}"/>
              </a:ext>
            </a:extLst>
          </p:cNvPr>
          <p:cNvSpPr/>
          <p:nvPr/>
        </p:nvSpPr>
        <p:spPr>
          <a:xfrm>
            <a:off x="7019154" y="2255266"/>
            <a:ext cx="950106" cy="9501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7E2F082-53AB-4052-9A9F-427062CCC486}"/>
              </a:ext>
            </a:extLst>
          </p:cNvPr>
          <p:cNvSpPr/>
          <p:nvPr/>
        </p:nvSpPr>
        <p:spPr>
          <a:xfrm>
            <a:off x="7019154" y="3947491"/>
            <a:ext cx="950106" cy="9501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6F5F4D54-F268-4943-BD69-F1838971F12E}"/>
              </a:ext>
            </a:extLst>
          </p:cNvPr>
          <p:cNvSpPr/>
          <p:nvPr/>
        </p:nvSpPr>
        <p:spPr>
          <a:xfrm>
            <a:off x="7019154" y="5634856"/>
            <a:ext cx="950106" cy="9501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0" name="Gráfico 19" descr="Cámara de vídeo">
            <a:extLst>
              <a:ext uri="{FF2B5EF4-FFF2-40B4-BE49-F238E27FC236}">
                <a16:creationId xmlns:a16="http://schemas.microsoft.com/office/drawing/2014/main" id="{094447A8-2EB2-4D9A-9821-ED88335C62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5979" y="4017812"/>
            <a:ext cx="756456" cy="756456"/>
          </a:xfrm>
          <a:prstGeom prst="rect">
            <a:avLst/>
          </a:prstGeom>
        </p:spPr>
      </p:pic>
      <p:pic>
        <p:nvPicPr>
          <p:cNvPr id="23" name="Gráfico 22" descr="Maestro">
            <a:extLst>
              <a:ext uri="{FF2B5EF4-FFF2-40B4-BE49-F238E27FC236}">
                <a16:creationId xmlns:a16="http://schemas.microsoft.com/office/drawing/2014/main" id="{F4103B87-8C94-4C5F-916D-0695FC9D4E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72162" y="5692465"/>
            <a:ext cx="812931" cy="812931"/>
          </a:xfrm>
          <a:prstGeom prst="rect">
            <a:avLst/>
          </a:prstGeom>
        </p:spPr>
      </p:pic>
      <p:pic>
        <p:nvPicPr>
          <p:cNvPr id="64" name="Gráfico 63" descr="Libros">
            <a:extLst>
              <a:ext uri="{FF2B5EF4-FFF2-40B4-BE49-F238E27FC236}">
                <a16:creationId xmlns:a16="http://schemas.microsoft.com/office/drawing/2014/main" id="{925DF45C-B7F5-45D4-90B9-6EF6810C5F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56328" y="2392440"/>
            <a:ext cx="675758" cy="67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25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http://filium.com/wp-content/uploads/2016/02/filium-water-resistant-technology-man-with-cellphone-1.jpg">
            <a:extLst>
              <a:ext uri="{FF2B5EF4-FFF2-40B4-BE49-F238E27FC236}">
                <a16:creationId xmlns:a16="http://schemas.microsoft.com/office/drawing/2014/main" id="{FD35308F-86F1-4ECF-8F94-076125713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Marcador de contenido 17" descr="Libros">
            <a:extLst>
              <a:ext uri="{FF2B5EF4-FFF2-40B4-BE49-F238E27FC236}">
                <a16:creationId xmlns:a16="http://schemas.microsoft.com/office/drawing/2014/main" id="{25164914-1AB5-435E-8316-C61E84E4F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2056" y="5010150"/>
            <a:ext cx="914400" cy="914400"/>
          </a:xfr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512903" y="126586"/>
            <a:ext cx="5960165" cy="834827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Ecosistema ValentinBook</a:t>
            </a: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918823127"/>
              </p:ext>
            </p:extLst>
          </p:nvPr>
        </p:nvGraphicFramePr>
        <p:xfrm>
          <a:off x="1563756" y="961413"/>
          <a:ext cx="9155825" cy="565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568488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5610</TotalTime>
  <Words>93</Words>
  <Application>Microsoft Office PowerPoint</Application>
  <PresentationFormat>Panorámica</PresentationFormat>
  <Paragraphs>32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Segoe UI</vt:lpstr>
      <vt:lpstr>Segoe UI Light</vt:lpstr>
      <vt:lpstr>Tema de Office</vt:lpstr>
      <vt:lpstr>Novedades  2017</vt:lpstr>
      <vt:lpstr>Agenda</vt:lpstr>
      <vt:lpstr>Presentadores</vt:lpstr>
      <vt:lpstr>ValentinBook  Publishing</vt:lpstr>
      <vt:lpstr>Ecosistema ValentinBook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Handz Valentín</dc:creator>
  <cp:lastModifiedBy>Handz Valentín</cp:lastModifiedBy>
  <cp:revision>59</cp:revision>
  <dcterms:created xsi:type="dcterms:W3CDTF">2017-04-06T21:52:21Z</dcterms:created>
  <dcterms:modified xsi:type="dcterms:W3CDTF">2017-04-21T20:45:03Z</dcterms:modified>
</cp:coreProperties>
</file>